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Open Sans" charset="1" panose="020B0606030504020204"/>
      <p:regular r:id="rId12"/>
    </p:embeddedFont>
    <p:embeddedFont>
      <p:font typeface="Open Sans Bold" charset="1" panose="020B0806030504020204"/>
      <p:regular r:id="rId13"/>
    </p:embeddedFont>
    <p:embeddedFont>
      <p:font typeface="Open Sans Italics" charset="1" panose="020B0606030504020204"/>
      <p:regular r:id="rId14"/>
    </p:embeddedFont>
    <p:embeddedFont>
      <p:font typeface="Open Sans Bold Italics" charset="1" panose="020B0806030504020204"/>
      <p:regular r:id="rId15"/>
    </p:embeddedFont>
    <p:embeddedFont>
      <p:font typeface="Open Sans Light" charset="1" panose="020B0306030504020204"/>
      <p:regular r:id="rId16"/>
    </p:embeddedFont>
    <p:embeddedFont>
      <p:font typeface="Open Sans Light Italics" charset="1" panose="020B0306030504020204"/>
      <p:regular r:id="rId17"/>
    </p:embeddedFont>
    <p:embeddedFont>
      <p:font typeface="Open Sans Ultra-Bold" charset="1" panose="00000000000000000000"/>
      <p:regular r:id="rId18"/>
    </p:embeddedFont>
    <p:embeddedFont>
      <p:font typeface="Open Sans Ultra-Bold Italics" charset="1" panose="00000000000000000000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23.png" Type="http://schemas.openxmlformats.org/officeDocument/2006/relationships/image"/><Relationship Id="rId7" Target="../media/image24.svg" Type="http://schemas.openxmlformats.org/officeDocument/2006/relationships/image"/><Relationship Id="rId8" Target="../media/image15.png" Type="http://schemas.openxmlformats.org/officeDocument/2006/relationships/image"/><Relationship Id="rId9" Target="../media/image16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111642">
            <a:off x="11607350" y="1275434"/>
            <a:ext cx="10443683" cy="8487866"/>
          </a:xfrm>
          <a:custGeom>
            <a:avLst/>
            <a:gdLst/>
            <a:ahLst/>
            <a:cxnLst/>
            <a:rect r="r" b="b" t="t" l="l"/>
            <a:pathLst>
              <a:path h="8487866" w="10443683">
                <a:moveTo>
                  <a:pt x="0" y="0"/>
                </a:moveTo>
                <a:lnTo>
                  <a:pt x="10443683" y="0"/>
                </a:lnTo>
                <a:lnTo>
                  <a:pt x="10443683" y="8487866"/>
                </a:lnTo>
                <a:lnTo>
                  <a:pt x="0" y="84878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318441" y="9258300"/>
            <a:ext cx="9727319" cy="3106962"/>
          </a:xfrm>
          <a:custGeom>
            <a:avLst/>
            <a:gdLst/>
            <a:ahLst/>
            <a:cxnLst/>
            <a:rect r="r" b="b" t="t" l="l"/>
            <a:pathLst>
              <a:path h="3106962" w="9727319">
                <a:moveTo>
                  <a:pt x="0" y="0"/>
                </a:moveTo>
                <a:lnTo>
                  <a:pt x="9727318" y="0"/>
                </a:lnTo>
                <a:lnTo>
                  <a:pt x="9727318" y="3106962"/>
                </a:lnTo>
                <a:lnTo>
                  <a:pt x="0" y="3106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4225001"/>
            <a:ext cx="8544752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004AAD"/>
                </a:solidFill>
                <a:latin typeface="Montserrat Classic Bold"/>
              </a:rPr>
              <a:t>MEDI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84448" y="4225001"/>
            <a:ext cx="8544752" cy="159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1926"/>
              </a:lnSpc>
            </a:pPr>
            <a:r>
              <a:rPr lang="en-US" sz="12047">
                <a:solidFill>
                  <a:srgbClr val="2BB4D4"/>
                </a:solidFill>
                <a:latin typeface="Montserrat Classic Bold"/>
              </a:rPr>
              <a:t>TRACK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5877849"/>
            <a:ext cx="8544752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 spc="124">
                <a:solidFill>
                  <a:srgbClr val="2E2E2E"/>
                </a:solidFill>
                <a:latin typeface="Montserrat Classic"/>
              </a:rPr>
              <a:t>Segurança Informática em Redes e Sistemas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4556236" cy="3219668"/>
          </a:xfrm>
          <a:custGeom>
            <a:avLst/>
            <a:gdLst/>
            <a:ahLst/>
            <a:cxnLst/>
            <a:rect r="r" b="b" t="t" l="l"/>
            <a:pathLst>
              <a:path h="3219668" w="4556236">
                <a:moveTo>
                  <a:pt x="0" y="0"/>
                </a:moveTo>
                <a:lnTo>
                  <a:pt x="4556236" y="0"/>
                </a:lnTo>
                <a:lnTo>
                  <a:pt x="4556236" y="3219668"/>
                </a:lnTo>
                <a:lnTo>
                  <a:pt x="0" y="3219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23042" y="8202868"/>
            <a:ext cx="4375821" cy="1552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51"/>
              </a:lnSpc>
            </a:pPr>
            <a:r>
              <a:rPr lang="en-US" sz="2965">
                <a:solidFill>
                  <a:srgbClr val="000000"/>
                </a:solidFill>
                <a:latin typeface="Open Sans"/>
              </a:rPr>
              <a:t>Francisco Gil Mata 99221</a:t>
            </a:r>
          </a:p>
          <a:p>
            <a:pPr>
              <a:lnSpc>
                <a:spcPts val="4151"/>
              </a:lnSpc>
            </a:pPr>
            <a:r>
              <a:rPr lang="en-US" sz="2965">
                <a:solidFill>
                  <a:srgbClr val="000000"/>
                </a:solidFill>
                <a:latin typeface="Open Sans"/>
              </a:rPr>
              <a:t>Luís Marques 110859</a:t>
            </a:r>
          </a:p>
          <a:p>
            <a:pPr>
              <a:lnSpc>
                <a:spcPts val="4151"/>
              </a:lnSpc>
            </a:pPr>
            <a:r>
              <a:rPr lang="en-US" sz="2965">
                <a:solidFill>
                  <a:srgbClr val="000000"/>
                </a:solidFill>
                <a:latin typeface="Open Sans"/>
              </a:rPr>
              <a:t>Marta Félix 99276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0625"/>
            <a:ext cx="12701395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SECURE DOCUMENTS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1625759">
            <a:off x="13035782" y="-4061346"/>
            <a:ext cx="9495369" cy="7717145"/>
          </a:xfrm>
          <a:custGeom>
            <a:avLst/>
            <a:gdLst/>
            <a:ahLst/>
            <a:cxnLst/>
            <a:rect r="r" b="b" t="t" l="l"/>
            <a:pathLst>
              <a:path h="7717145" w="9495369">
                <a:moveTo>
                  <a:pt x="0" y="0"/>
                </a:moveTo>
                <a:lnTo>
                  <a:pt x="9495369" y="0"/>
                </a:lnTo>
                <a:lnTo>
                  <a:pt x="9495369" y="7717145"/>
                </a:lnTo>
                <a:lnTo>
                  <a:pt x="0" y="7717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7524" y="5693192"/>
            <a:ext cx="7906476" cy="3637314"/>
          </a:xfrm>
          <a:custGeom>
            <a:avLst/>
            <a:gdLst/>
            <a:ahLst/>
            <a:cxnLst/>
            <a:rect r="r" b="b" t="t" l="l"/>
            <a:pathLst>
              <a:path h="3637314" w="7906476">
                <a:moveTo>
                  <a:pt x="0" y="0"/>
                </a:moveTo>
                <a:lnTo>
                  <a:pt x="7906476" y="0"/>
                </a:lnTo>
                <a:lnTo>
                  <a:pt x="7906476" y="3637314"/>
                </a:lnTo>
                <a:lnTo>
                  <a:pt x="0" y="3637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50932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10679" y="5693192"/>
            <a:ext cx="8372788" cy="4199390"/>
          </a:xfrm>
          <a:custGeom>
            <a:avLst/>
            <a:gdLst/>
            <a:ahLst/>
            <a:cxnLst/>
            <a:rect r="r" b="b" t="t" l="l"/>
            <a:pathLst>
              <a:path h="4199390" w="8372788">
                <a:moveTo>
                  <a:pt x="0" y="0"/>
                </a:moveTo>
                <a:lnTo>
                  <a:pt x="8372788" y="0"/>
                </a:lnTo>
                <a:lnTo>
                  <a:pt x="8372788" y="4199390"/>
                </a:lnTo>
                <a:lnTo>
                  <a:pt x="0" y="4199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118283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99586"/>
            <a:ext cx="11642029" cy="249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Implemented using Java, 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F</a:t>
            </a:r>
            <a:r>
              <a:rPr lang="en-US" sz="2499">
                <a:solidFill>
                  <a:srgbClr val="2E2E2E"/>
                </a:solidFill>
                <a:latin typeface="Montserrat Classic"/>
              </a:rPr>
              <a:t>rom the Java Cryptography Architecture (JCA)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Two versions 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Encryption using a hybrid mode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Digital Signature and Freshness token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10134869">
            <a:off x="-7417668" y="5421408"/>
            <a:ext cx="10755922" cy="8741631"/>
          </a:xfrm>
          <a:custGeom>
            <a:avLst/>
            <a:gdLst/>
            <a:ahLst/>
            <a:cxnLst/>
            <a:rect r="r" b="b" t="t" l="l"/>
            <a:pathLst>
              <a:path h="8741631" w="10755922">
                <a:moveTo>
                  <a:pt x="10755922" y="0"/>
                </a:moveTo>
                <a:lnTo>
                  <a:pt x="0" y="0"/>
                </a:lnTo>
                <a:lnTo>
                  <a:pt x="0" y="8741631"/>
                </a:lnTo>
                <a:lnTo>
                  <a:pt x="10755922" y="8741631"/>
                </a:lnTo>
                <a:lnTo>
                  <a:pt x="10755922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55837" y="3512902"/>
            <a:ext cx="12176326" cy="5745398"/>
          </a:xfrm>
          <a:custGeom>
            <a:avLst/>
            <a:gdLst/>
            <a:ahLst/>
            <a:cxnLst/>
            <a:rect r="r" b="b" t="t" l="l"/>
            <a:pathLst>
              <a:path h="5745398" w="12176326">
                <a:moveTo>
                  <a:pt x="0" y="0"/>
                </a:moveTo>
                <a:lnTo>
                  <a:pt x="12176326" y="0"/>
                </a:lnTo>
                <a:lnTo>
                  <a:pt x="12176326" y="5745398"/>
                </a:lnTo>
                <a:lnTo>
                  <a:pt x="0" y="57453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90625"/>
            <a:ext cx="11339643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INFRASTRUCTURE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78081"/>
            <a:ext cx="13594539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99"/>
              </a:lnSpc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The infrastructure contains 4 VMs, each with its own configurations and firewall rules.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46075">
            <a:off x="-1299599" y="4713786"/>
            <a:ext cx="12580534" cy="8680686"/>
          </a:xfrm>
          <a:custGeom>
            <a:avLst/>
            <a:gdLst/>
            <a:ahLst/>
            <a:cxnLst/>
            <a:rect r="r" b="b" t="t" l="l"/>
            <a:pathLst>
              <a:path h="8680686" w="12580534">
                <a:moveTo>
                  <a:pt x="0" y="0"/>
                </a:moveTo>
                <a:lnTo>
                  <a:pt x="12580534" y="0"/>
                </a:lnTo>
                <a:lnTo>
                  <a:pt x="12580534" y="8680686"/>
                </a:lnTo>
                <a:lnTo>
                  <a:pt x="0" y="86806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25861">
            <a:off x="10281992" y="-2183341"/>
            <a:ext cx="13709384" cy="13709384"/>
          </a:xfrm>
          <a:custGeom>
            <a:avLst/>
            <a:gdLst/>
            <a:ahLst/>
            <a:cxnLst/>
            <a:rect r="r" b="b" t="t" l="l"/>
            <a:pathLst>
              <a:path h="13709384" w="13709384">
                <a:moveTo>
                  <a:pt x="0" y="0"/>
                </a:moveTo>
                <a:lnTo>
                  <a:pt x="13709384" y="0"/>
                </a:lnTo>
                <a:lnTo>
                  <a:pt x="13709384" y="13709384"/>
                </a:lnTo>
                <a:lnTo>
                  <a:pt x="0" y="13709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4554887"/>
            <a:ext cx="3231016" cy="323101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82784" y="4715278"/>
            <a:ext cx="2922848" cy="2924470"/>
            <a:chOff x="0" y="0"/>
            <a:chExt cx="6489360" cy="6492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7152855" y="4565914"/>
            <a:ext cx="3231016" cy="323101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306981" y="4708160"/>
            <a:ext cx="2922848" cy="2924470"/>
            <a:chOff x="0" y="0"/>
            <a:chExt cx="6489360" cy="64929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4" id="14"/>
          <p:cNvSpPr/>
          <p:nvPr/>
        </p:nvSpPr>
        <p:spPr>
          <a:xfrm flipV="true">
            <a:off x="4259716" y="6181422"/>
            <a:ext cx="2893140" cy="1102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arrow" len="sm" w="med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V="true">
            <a:off x="4162652" y="6557792"/>
            <a:ext cx="3047223" cy="2205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975066" y="5122984"/>
            <a:ext cx="1338284" cy="1434808"/>
          </a:xfrm>
          <a:custGeom>
            <a:avLst/>
            <a:gdLst/>
            <a:ahLst/>
            <a:cxnLst/>
            <a:rect r="r" b="b" t="t" l="l"/>
            <a:pathLst>
              <a:path h="1434808" w="1338284">
                <a:moveTo>
                  <a:pt x="0" y="0"/>
                </a:moveTo>
                <a:lnTo>
                  <a:pt x="1338284" y="0"/>
                </a:lnTo>
                <a:lnTo>
                  <a:pt x="1338284" y="1434808"/>
                </a:lnTo>
                <a:lnTo>
                  <a:pt x="0" y="14348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329672" y="4946729"/>
            <a:ext cx="753227" cy="1020381"/>
          </a:xfrm>
          <a:custGeom>
            <a:avLst/>
            <a:gdLst/>
            <a:ahLst/>
            <a:cxnLst/>
            <a:rect r="r" b="b" t="t" l="l"/>
            <a:pathLst>
              <a:path h="1020381" w="753227">
                <a:moveTo>
                  <a:pt x="0" y="0"/>
                </a:moveTo>
                <a:lnTo>
                  <a:pt x="753227" y="0"/>
                </a:lnTo>
                <a:lnTo>
                  <a:pt x="753227" y="1020381"/>
                </a:lnTo>
                <a:lnTo>
                  <a:pt x="0" y="10203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078674" y="5225054"/>
            <a:ext cx="1379378" cy="1379378"/>
          </a:xfrm>
          <a:custGeom>
            <a:avLst/>
            <a:gdLst/>
            <a:ahLst/>
            <a:cxnLst/>
            <a:rect r="r" b="b" t="t" l="l"/>
            <a:pathLst>
              <a:path h="1379378" w="1379378">
                <a:moveTo>
                  <a:pt x="0" y="0"/>
                </a:moveTo>
                <a:lnTo>
                  <a:pt x="1379378" y="0"/>
                </a:lnTo>
                <a:lnTo>
                  <a:pt x="1379378" y="1379378"/>
                </a:lnTo>
                <a:lnTo>
                  <a:pt x="0" y="137937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8017877" y="4976991"/>
            <a:ext cx="1501056" cy="248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3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0995444" y="3462579"/>
            <a:ext cx="7292556" cy="2718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3379" indent="-296689" lvl="1">
              <a:lnSpc>
                <a:spcPts val="4397"/>
              </a:lnSpc>
              <a:buFont typeface="Arial"/>
              <a:buChar char="•"/>
            </a:pPr>
            <a:r>
              <a:rPr lang="en-US" sz="2748">
                <a:solidFill>
                  <a:srgbClr val="2E2E2E"/>
                </a:solidFill>
                <a:latin typeface="Montserrat Classic"/>
              </a:rPr>
              <a:t>Used </a:t>
            </a:r>
            <a:r>
              <a:rPr lang="en-US" sz="2748">
                <a:solidFill>
                  <a:srgbClr val="2E2E2E"/>
                </a:solidFill>
                <a:latin typeface="Montserrat Classic Bold"/>
              </a:rPr>
              <a:t>SQLite</a:t>
            </a:r>
            <a:r>
              <a:rPr lang="en-US" sz="2748">
                <a:solidFill>
                  <a:srgbClr val="2E2E2E"/>
                </a:solidFill>
                <a:latin typeface="Montserrat Classic"/>
              </a:rPr>
              <a:t> for the database</a:t>
            </a:r>
          </a:p>
          <a:p>
            <a:pPr marL="593379" indent="-296689" lvl="1">
              <a:lnSpc>
                <a:spcPts val="4397"/>
              </a:lnSpc>
              <a:buFont typeface="Arial"/>
              <a:buChar char="•"/>
            </a:pPr>
            <a:r>
              <a:rPr lang="en-US" sz="2748">
                <a:solidFill>
                  <a:srgbClr val="2E2E2E"/>
                </a:solidFill>
                <a:latin typeface="Montserrat Classic"/>
              </a:rPr>
              <a:t>Does </a:t>
            </a:r>
            <a:r>
              <a:rPr lang="en-US" sz="2748">
                <a:solidFill>
                  <a:srgbClr val="2E2E2E"/>
                </a:solidFill>
                <a:latin typeface="Montserrat Classic Bold"/>
              </a:rPr>
              <a:t>not</a:t>
            </a:r>
            <a:r>
              <a:rPr lang="en-US" sz="2748">
                <a:solidFill>
                  <a:srgbClr val="2E2E2E"/>
                </a:solidFill>
                <a:latin typeface="Montserrat Classic"/>
              </a:rPr>
              <a:t> support encryption-at-rest</a:t>
            </a:r>
          </a:p>
          <a:p>
            <a:pPr marL="593379" indent="-296689" lvl="1">
              <a:lnSpc>
                <a:spcPts val="4397"/>
              </a:lnSpc>
              <a:buFont typeface="Arial"/>
              <a:buChar char="•"/>
            </a:pPr>
            <a:r>
              <a:rPr lang="en-US" sz="2748">
                <a:solidFill>
                  <a:srgbClr val="2E2E2E"/>
                </a:solidFill>
                <a:latin typeface="Montserrat Classic"/>
              </a:rPr>
              <a:t>Comunication using secure WebSockets</a:t>
            </a:r>
          </a:p>
          <a:p>
            <a:pPr>
              <a:lnSpc>
                <a:spcPts val="4397"/>
              </a:lnSpc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1190625"/>
            <a:ext cx="10289887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INFRASTRUTURE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931980" y="6693294"/>
            <a:ext cx="1424455" cy="478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"/>
              </a:lnSpc>
            </a:pPr>
            <a:r>
              <a:rPr lang="en-US" sz="1381">
                <a:solidFill>
                  <a:srgbClr val="FFFFFF"/>
                </a:solidFill>
                <a:latin typeface="Montserrat"/>
              </a:rPr>
              <a:t>Database</a:t>
            </a:r>
          </a:p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1">
                <a:solidFill>
                  <a:srgbClr val="FFFFFF"/>
                </a:solidFill>
                <a:latin typeface="Montserrat"/>
              </a:rPr>
              <a:t>(SQLite)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094478" y="6736899"/>
            <a:ext cx="1424455" cy="236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33"/>
              </a:lnSpc>
              <a:spcBef>
                <a:spcPct val="0"/>
              </a:spcBef>
            </a:pPr>
            <a:r>
              <a:rPr lang="en-US" sz="1381">
                <a:solidFill>
                  <a:srgbClr val="FFFFFF"/>
                </a:solidFill>
                <a:latin typeface="Montserrat"/>
              </a:rPr>
              <a:t>Server / API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93635" y="6187013"/>
            <a:ext cx="1194066" cy="20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  <a:spcBef>
                <a:spcPct val="0"/>
              </a:spcBef>
            </a:pPr>
            <a:r>
              <a:rPr lang="en-US" sz="1157">
                <a:solidFill>
                  <a:srgbClr val="000000"/>
                </a:solidFill>
                <a:latin typeface="Montserrat Bold"/>
              </a:rPr>
              <a:t>Query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848720" y="6562299"/>
            <a:ext cx="1194066" cy="20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20"/>
              </a:lnSpc>
              <a:spcBef>
                <a:spcPct val="0"/>
              </a:spcBef>
            </a:pPr>
            <a:r>
              <a:rPr lang="en-US" sz="1157">
                <a:solidFill>
                  <a:srgbClr val="000000"/>
                </a:solidFill>
                <a:latin typeface="Montserrat Bold"/>
              </a:rPr>
              <a:t>Response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28700" y="2305050"/>
            <a:ext cx="1028988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WebSockets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0626">
            <a:off x="14938130" y="1232682"/>
            <a:ext cx="6885296" cy="11055409"/>
          </a:xfrm>
          <a:custGeom>
            <a:avLst/>
            <a:gdLst/>
            <a:ahLst/>
            <a:cxnLst/>
            <a:rect r="r" b="b" t="t" l="l"/>
            <a:pathLst>
              <a:path h="11055409" w="6885296">
                <a:moveTo>
                  <a:pt x="0" y="0"/>
                </a:moveTo>
                <a:lnTo>
                  <a:pt x="6885296" y="0"/>
                </a:lnTo>
                <a:lnTo>
                  <a:pt x="6885296" y="11055409"/>
                </a:lnTo>
                <a:lnTo>
                  <a:pt x="0" y="110554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279083" y="4157943"/>
            <a:ext cx="3324210" cy="332421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4AAD"/>
            </a:soli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64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437611" y="4315636"/>
            <a:ext cx="3007154" cy="3008822"/>
            <a:chOff x="0" y="0"/>
            <a:chExt cx="6489360" cy="64929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489446" cy="6493002"/>
            </a:xfrm>
            <a:custGeom>
              <a:avLst/>
              <a:gdLst/>
              <a:ahLst/>
              <a:cxnLst/>
              <a:rect r="r" b="b" t="t" l="l"/>
              <a:pathLst>
                <a:path h="6493002" w="6489446">
                  <a:moveTo>
                    <a:pt x="3244723" y="6493002"/>
                  </a:moveTo>
                  <a:cubicBezTo>
                    <a:pt x="3221863" y="6493002"/>
                    <a:pt x="3206623" y="6470142"/>
                    <a:pt x="3206623" y="6454902"/>
                  </a:cubicBezTo>
                  <a:cubicBezTo>
                    <a:pt x="3206623" y="6432042"/>
                    <a:pt x="3221863" y="6416802"/>
                    <a:pt x="3244723" y="6416802"/>
                  </a:cubicBezTo>
                  <a:cubicBezTo>
                    <a:pt x="3252343" y="6416802"/>
                    <a:pt x="3252343" y="6416802"/>
                    <a:pt x="3252343" y="6416802"/>
                  </a:cubicBezTo>
                  <a:cubicBezTo>
                    <a:pt x="3275203" y="6416802"/>
                    <a:pt x="3290443" y="6432042"/>
                    <a:pt x="3290443" y="6454902"/>
                  </a:cubicBezTo>
                  <a:cubicBezTo>
                    <a:pt x="3290443" y="6470142"/>
                    <a:pt x="3275203" y="6493002"/>
                    <a:pt x="3252343" y="6493002"/>
                  </a:cubicBezTo>
                  <a:cubicBezTo>
                    <a:pt x="3252343" y="6493002"/>
                    <a:pt x="3252343" y="6493002"/>
                    <a:pt x="3244723" y="6493002"/>
                  </a:cubicBezTo>
                  <a:close/>
                  <a:moveTo>
                    <a:pt x="3023870" y="6485382"/>
                  </a:moveTo>
                  <a:cubicBezTo>
                    <a:pt x="3008630" y="6477762"/>
                    <a:pt x="2993390" y="6462522"/>
                    <a:pt x="2993390" y="6439662"/>
                  </a:cubicBezTo>
                  <a:cubicBezTo>
                    <a:pt x="2993390" y="6424422"/>
                    <a:pt x="3008630" y="6409182"/>
                    <a:pt x="3031490" y="6409182"/>
                  </a:cubicBezTo>
                  <a:cubicBezTo>
                    <a:pt x="3054350" y="6409182"/>
                    <a:pt x="3069590" y="6424422"/>
                    <a:pt x="3069590" y="6447282"/>
                  </a:cubicBezTo>
                  <a:cubicBezTo>
                    <a:pt x="3069590" y="6470142"/>
                    <a:pt x="3046730" y="6485382"/>
                    <a:pt x="3031490" y="6485382"/>
                  </a:cubicBezTo>
                  <a:cubicBezTo>
                    <a:pt x="3031490" y="6485382"/>
                    <a:pt x="3031490" y="6485382"/>
                    <a:pt x="3023870" y="6485382"/>
                  </a:cubicBezTo>
                  <a:close/>
                  <a:moveTo>
                    <a:pt x="3427603" y="6447282"/>
                  </a:moveTo>
                  <a:cubicBezTo>
                    <a:pt x="3427603" y="6424422"/>
                    <a:pt x="3442843" y="6409182"/>
                    <a:pt x="3465703" y="6409182"/>
                  </a:cubicBezTo>
                  <a:cubicBezTo>
                    <a:pt x="3480943" y="6401562"/>
                    <a:pt x="3503803" y="6424422"/>
                    <a:pt x="3503803" y="6439662"/>
                  </a:cubicBezTo>
                  <a:cubicBezTo>
                    <a:pt x="3503803" y="6462522"/>
                    <a:pt x="3488563" y="6477762"/>
                    <a:pt x="3465703" y="6485382"/>
                  </a:cubicBezTo>
                  <a:cubicBezTo>
                    <a:pt x="3442843" y="6485382"/>
                    <a:pt x="3427603" y="6470142"/>
                    <a:pt x="3427603" y="6447282"/>
                  </a:cubicBezTo>
                  <a:close/>
                  <a:moveTo>
                    <a:pt x="2810637" y="6462522"/>
                  </a:moveTo>
                  <a:cubicBezTo>
                    <a:pt x="2787777" y="6454902"/>
                    <a:pt x="2772537" y="6439662"/>
                    <a:pt x="2780157" y="6416802"/>
                  </a:cubicBezTo>
                  <a:cubicBezTo>
                    <a:pt x="2780157" y="6401562"/>
                    <a:pt x="2803017" y="6386322"/>
                    <a:pt x="2818257" y="6386322"/>
                  </a:cubicBezTo>
                  <a:cubicBezTo>
                    <a:pt x="2841117" y="6386322"/>
                    <a:pt x="2856357" y="6409182"/>
                    <a:pt x="2856357" y="6432042"/>
                  </a:cubicBezTo>
                  <a:cubicBezTo>
                    <a:pt x="2848737" y="6447282"/>
                    <a:pt x="2833497" y="6462522"/>
                    <a:pt x="2818257" y="6462522"/>
                  </a:cubicBezTo>
                  <a:cubicBezTo>
                    <a:pt x="2818257" y="6462522"/>
                    <a:pt x="2810637" y="6462522"/>
                    <a:pt x="2810637" y="6462522"/>
                  </a:cubicBezTo>
                  <a:close/>
                  <a:moveTo>
                    <a:pt x="3640836" y="6424422"/>
                  </a:moveTo>
                  <a:cubicBezTo>
                    <a:pt x="3640836" y="6409182"/>
                    <a:pt x="3656076" y="6386322"/>
                    <a:pt x="3671316" y="6386322"/>
                  </a:cubicBezTo>
                  <a:cubicBezTo>
                    <a:pt x="3694176" y="6378702"/>
                    <a:pt x="3709416" y="6393942"/>
                    <a:pt x="3717036" y="6416802"/>
                  </a:cubicBezTo>
                  <a:cubicBezTo>
                    <a:pt x="3717036" y="6439662"/>
                    <a:pt x="3701796" y="6454902"/>
                    <a:pt x="3686556" y="6462522"/>
                  </a:cubicBezTo>
                  <a:cubicBezTo>
                    <a:pt x="3678936" y="6462522"/>
                    <a:pt x="3678936" y="6462522"/>
                    <a:pt x="3678936" y="6462522"/>
                  </a:cubicBezTo>
                  <a:cubicBezTo>
                    <a:pt x="3656076" y="6462522"/>
                    <a:pt x="3640836" y="6447282"/>
                    <a:pt x="3640836" y="6424422"/>
                  </a:cubicBezTo>
                  <a:close/>
                  <a:moveTo>
                    <a:pt x="2597404" y="6424422"/>
                  </a:moveTo>
                  <a:cubicBezTo>
                    <a:pt x="2574544" y="6424422"/>
                    <a:pt x="2566924" y="6401562"/>
                    <a:pt x="2566924" y="6378702"/>
                  </a:cubicBezTo>
                  <a:cubicBezTo>
                    <a:pt x="2574544" y="6363462"/>
                    <a:pt x="2589784" y="6348222"/>
                    <a:pt x="2612644" y="6348222"/>
                  </a:cubicBezTo>
                  <a:cubicBezTo>
                    <a:pt x="2635504" y="6355842"/>
                    <a:pt x="2650744" y="6378702"/>
                    <a:pt x="2643124" y="6393942"/>
                  </a:cubicBezTo>
                  <a:cubicBezTo>
                    <a:pt x="2635504" y="6416802"/>
                    <a:pt x="2620264" y="6424422"/>
                    <a:pt x="2605024" y="6424422"/>
                  </a:cubicBezTo>
                  <a:cubicBezTo>
                    <a:pt x="2605024" y="6424422"/>
                    <a:pt x="2597404" y="6424422"/>
                    <a:pt x="2597404" y="6424422"/>
                  </a:cubicBezTo>
                  <a:close/>
                  <a:moveTo>
                    <a:pt x="3854196" y="6393942"/>
                  </a:moveTo>
                  <a:cubicBezTo>
                    <a:pt x="3846576" y="6371082"/>
                    <a:pt x="3861816" y="6355842"/>
                    <a:pt x="3884676" y="6348222"/>
                  </a:cubicBezTo>
                  <a:cubicBezTo>
                    <a:pt x="3899916" y="6348222"/>
                    <a:pt x="3922776" y="6355842"/>
                    <a:pt x="3930396" y="6378702"/>
                  </a:cubicBezTo>
                  <a:cubicBezTo>
                    <a:pt x="3930396" y="6401562"/>
                    <a:pt x="3915156" y="6416802"/>
                    <a:pt x="3899916" y="6424422"/>
                  </a:cubicBezTo>
                  <a:cubicBezTo>
                    <a:pt x="3892296" y="6424422"/>
                    <a:pt x="3892296" y="6424422"/>
                    <a:pt x="3892296" y="6424422"/>
                  </a:cubicBezTo>
                  <a:cubicBezTo>
                    <a:pt x="3869436" y="6424422"/>
                    <a:pt x="3854196" y="6409182"/>
                    <a:pt x="3854196" y="6393942"/>
                  </a:cubicBezTo>
                  <a:close/>
                  <a:moveTo>
                    <a:pt x="2384171" y="6378702"/>
                  </a:moveTo>
                  <a:cubicBezTo>
                    <a:pt x="2368931" y="6371082"/>
                    <a:pt x="2353691" y="6348222"/>
                    <a:pt x="2361311" y="6325362"/>
                  </a:cubicBezTo>
                  <a:cubicBezTo>
                    <a:pt x="2368931" y="6310122"/>
                    <a:pt x="2384171" y="6294882"/>
                    <a:pt x="2407031" y="6302502"/>
                  </a:cubicBezTo>
                  <a:cubicBezTo>
                    <a:pt x="2429891" y="6310122"/>
                    <a:pt x="2437511" y="6325362"/>
                    <a:pt x="2437511" y="6348222"/>
                  </a:cubicBezTo>
                  <a:cubicBezTo>
                    <a:pt x="2429891" y="6363462"/>
                    <a:pt x="2414651" y="6378702"/>
                    <a:pt x="2399411" y="6378702"/>
                  </a:cubicBezTo>
                  <a:cubicBezTo>
                    <a:pt x="2391791" y="6378702"/>
                    <a:pt x="2391791" y="6378702"/>
                    <a:pt x="2384171" y="6378702"/>
                  </a:cubicBezTo>
                  <a:close/>
                  <a:moveTo>
                    <a:pt x="4059809" y="6348222"/>
                  </a:moveTo>
                  <a:cubicBezTo>
                    <a:pt x="4052189" y="6325362"/>
                    <a:pt x="4067429" y="6302502"/>
                    <a:pt x="4090289" y="6302502"/>
                  </a:cubicBezTo>
                  <a:cubicBezTo>
                    <a:pt x="4105529" y="6294882"/>
                    <a:pt x="4128389" y="6302502"/>
                    <a:pt x="4136009" y="6325362"/>
                  </a:cubicBezTo>
                  <a:cubicBezTo>
                    <a:pt x="4143629" y="6348222"/>
                    <a:pt x="4128389" y="6371082"/>
                    <a:pt x="4105529" y="6371082"/>
                  </a:cubicBezTo>
                  <a:cubicBezTo>
                    <a:pt x="4105529" y="6371082"/>
                    <a:pt x="4097909" y="6371082"/>
                    <a:pt x="4097909" y="6371082"/>
                  </a:cubicBezTo>
                  <a:cubicBezTo>
                    <a:pt x="4082669" y="6371082"/>
                    <a:pt x="4067429" y="6363462"/>
                    <a:pt x="4059809" y="6348222"/>
                  </a:cubicBezTo>
                  <a:close/>
                  <a:moveTo>
                    <a:pt x="2178558" y="6310122"/>
                  </a:moveTo>
                  <a:cubicBezTo>
                    <a:pt x="2163318" y="6302502"/>
                    <a:pt x="2148078" y="6279642"/>
                    <a:pt x="2155698" y="6264402"/>
                  </a:cubicBezTo>
                  <a:cubicBezTo>
                    <a:pt x="2163318" y="6241542"/>
                    <a:pt x="2186178" y="6233922"/>
                    <a:pt x="2209038" y="6241542"/>
                  </a:cubicBezTo>
                  <a:cubicBezTo>
                    <a:pt x="2224278" y="6249162"/>
                    <a:pt x="2239518" y="6264402"/>
                    <a:pt x="2231898" y="6287262"/>
                  </a:cubicBezTo>
                  <a:cubicBezTo>
                    <a:pt x="2224278" y="6302502"/>
                    <a:pt x="2209038" y="6310122"/>
                    <a:pt x="2193798" y="6310122"/>
                  </a:cubicBezTo>
                  <a:cubicBezTo>
                    <a:pt x="2186178" y="6310122"/>
                    <a:pt x="2186178" y="6310122"/>
                    <a:pt x="2178558" y="6310122"/>
                  </a:cubicBezTo>
                  <a:close/>
                  <a:moveTo>
                    <a:pt x="4265549" y="6287262"/>
                  </a:moveTo>
                  <a:cubicBezTo>
                    <a:pt x="4257929" y="6264402"/>
                    <a:pt x="4273169" y="6241542"/>
                    <a:pt x="4288409" y="6233922"/>
                  </a:cubicBezTo>
                  <a:cubicBezTo>
                    <a:pt x="4311269" y="6226302"/>
                    <a:pt x="4334129" y="6241542"/>
                    <a:pt x="4341749" y="6256782"/>
                  </a:cubicBezTo>
                  <a:cubicBezTo>
                    <a:pt x="4341749" y="6279642"/>
                    <a:pt x="4334129" y="6302502"/>
                    <a:pt x="4311269" y="6310122"/>
                  </a:cubicBezTo>
                  <a:cubicBezTo>
                    <a:pt x="4311269" y="6310122"/>
                    <a:pt x="4303649" y="6310122"/>
                    <a:pt x="4303649" y="6310122"/>
                  </a:cubicBezTo>
                  <a:cubicBezTo>
                    <a:pt x="4288409" y="6310122"/>
                    <a:pt x="4273169" y="6302502"/>
                    <a:pt x="4265549" y="6287262"/>
                  </a:cubicBezTo>
                  <a:close/>
                  <a:moveTo>
                    <a:pt x="1980565" y="6233922"/>
                  </a:moveTo>
                  <a:cubicBezTo>
                    <a:pt x="1957705" y="6226302"/>
                    <a:pt x="1950085" y="6203442"/>
                    <a:pt x="1957705" y="6180582"/>
                  </a:cubicBezTo>
                  <a:cubicBezTo>
                    <a:pt x="1965325" y="6165342"/>
                    <a:pt x="1988185" y="6157722"/>
                    <a:pt x="2011045" y="6165342"/>
                  </a:cubicBezTo>
                  <a:cubicBezTo>
                    <a:pt x="2026285" y="6172962"/>
                    <a:pt x="2033905" y="6195822"/>
                    <a:pt x="2026285" y="6211062"/>
                  </a:cubicBezTo>
                  <a:cubicBezTo>
                    <a:pt x="2018665" y="6226302"/>
                    <a:pt x="2011045" y="6233922"/>
                    <a:pt x="1995805" y="6233922"/>
                  </a:cubicBezTo>
                  <a:cubicBezTo>
                    <a:pt x="1988185" y="6233922"/>
                    <a:pt x="1980565" y="6233922"/>
                    <a:pt x="1980565" y="6233922"/>
                  </a:cubicBezTo>
                  <a:close/>
                  <a:moveTo>
                    <a:pt x="4463542" y="6211062"/>
                  </a:moveTo>
                  <a:cubicBezTo>
                    <a:pt x="4455922" y="6188202"/>
                    <a:pt x="4463542" y="6165342"/>
                    <a:pt x="4486402" y="6157722"/>
                  </a:cubicBezTo>
                  <a:cubicBezTo>
                    <a:pt x="4509262" y="6150102"/>
                    <a:pt x="4524502" y="6157722"/>
                    <a:pt x="4539742" y="6180582"/>
                  </a:cubicBezTo>
                  <a:cubicBezTo>
                    <a:pt x="4547362" y="6195822"/>
                    <a:pt x="4532122" y="6218682"/>
                    <a:pt x="4516882" y="6226302"/>
                  </a:cubicBezTo>
                  <a:cubicBezTo>
                    <a:pt x="4509262" y="6233922"/>
                    <a:pt x="4509262" y="6233922"/>
                    <a:pt x="4501642" y="6233922"/>
                  </a:cubicBezTo>
                  <a:cubicBezTo>
                    <a:pt x="4486402" y="6233922"/>
                    <a:pt x="4471162" y="6226302"/>
                    <a:pt x="4463542" y="6211062"/>
                  </a:cubicBezTo>
                  <a:close/>
                  <a:moveTo>
                    <a:pt x="1782445" y="6142482"/>
                  </a:moveTo>
                  <a:cubicBezTo>
                    <a:pt x="1759585" y="6134862"/>
                    <a:pt x="1751965" y="6112002"/>
                    <a:pt x="1767205" y="6089142"/>
                  </a:cubicBezTo>
                  <a:cubicBezTo>
                    <a:pt x="1774825" y="6073902"/>
                    <a:pt x="1797685" y="6066282"/>
                    <a:pt x="1812925" y="6073902"/>
                  </a:cubicBezTo>
                  <a:cubicBezTo>
                    <a:pt x="1835785" y="6081522"/>
                    <a:pt x="1843405" y="6104382"/>
                    <a:pt x="1835785" y="6127242"/>
                  </a:cubicBezTo>
                  <a:cubicBezTo>
                    <a:pt x="1828165" y="6134862"/>
                    <a:pt x="1812925" y="6142482"/>
                    <a:pt x="1797685" y="6142482"/>
                  </a:cubicBezTo>
                  <a:cubicBezTo>
                    <a:pt x="1790065" y="6142482"/>
                    <a:pt x="1790065" y="6142482"/>
                    <a:pt x="1782445" y="6142482"/>
                  </a:cubicBezTo>
                  <a:close/>
                  <a:moveTo>
                    <a:pt x="4661535" y="6119622"/>
                  </a:moveTo>
                  <a:cubicBezTo>
                    <a:pt x="4653915" y="6104382"/>
                    <a:pt x="4661535" y="6081522"/>
                    <a:pt x="4676775" y="6073902"/>
                  </a:cubicBezTo>
                  <a:cubicBezTo>
                    <a:pt x="4699635" y="6058662"/>
                    <a:pt x="4722495" y="6066282"/>
                    <a:pt x="4730115" y="6089142"/>
                  </a:cubicBezTo>
                  <a:cubicBezTo>
                    <a:pt x="4737735" y="6104382"/>
                    <a:pt x="4730115" y="6127242"/>
                    <a:pt x="4714875" y="6134862"/>
                  </a:cubicBezTo>
                  <a:cubicBezTo>
                    <a:pt x="4707255" y="6142482"/>
                    <a:pt x="4699635" y="6142482"/>
                    <a:pt x="4692015" y="6142482"/>
                  </a:cubicBezTo>
                  <a:cubicBezTo>
                    <a:pt x="4684395" y="6142482"/>
                    <a:pt x="4669155" y="6134862"/>
                    <a:pt x="4661535" y="6119622"/>
                  </a:cubicBezTo>
                  <a:close/>
                  <a:moveTo>
                    <a:pt x="1592072" y="6035802"/>
                  </a:moveTo>
                  <a:cubicBezTo>
                    <a:pt x="1576832" y="6028182"/>
                    <a:pt x="1569212" y="6005322"/>
                    <a:pt x="1576832" y="5982462"/>
                  </a:cubicBezTo>
                  <a:cubicBezTo>
                    <a:pt x="1592072" y="5967222"/>
                    <a:pt x="1614932" y="5959602"/>
                    <a:pt x="1630172" y="5974842"/>
                  </a:cubicBezTo>
                  <a:cubicBezTo>
                    <a:pt x="1645412" y="5982462"/>
                    <a:pt x="1653032" y="6005322"/>
                    <a:pt x="1645412" y="6020562"/>
                  </a:cubicBezTo>
                  <a:cubicBezTo>
                    <a:pt x="1637792" y="6035802"/>
                    <a:pt x="1622552" y="6043422"/>
                    <a:pt x="1607312" y="6043422"/>
                  </a:cubicBezTo>
                  <a:cubicBezTo>
                    <a:pt x="1607312" y="6043422"/>
                    <a:pt x="1599692" y="6043422"/>
                    <a:pt x="1592072" y="6035802"/>
                  </a:cubicBezTo>
                  <a:close/>
                  <a:moveTo>
                    <a:pt x="4852035" y="6020562"/>
                  </a:moveTo>
                  <a:cubicBezTo>
                    <a:pt x="4836795" y="6005322"/>
                    <a:pt x="4844415" y="5982462"/>
                    <a:pt x="4859655" y="5967222"/>
                  </a:cubicBezTo>
                  <a:cubicBezTo>
                    <a:pt x="4882515" y="5959602"/>
                    <a:pt x="4905375" y="5959602"/>
                    <a:pt x="4912995" y="5982462"/>
                  </a:cubicBezTo>
                  <a:cubicBezTo>
                    <a:pt x="4928235" y="5997702"/>
                    <a:pt x="4920615" y="6020562"/>
                    <a:pt x="4905375" y="6035802"/>
                  </a:cubicBezTo>
                  <a:cubicBezTo>
                    <a:pt x="4897755" y="6035802"/>
                    <a:pt x="4890135" y="6035802"/>
                    <a:pt x="4882515" y="6035802"/>
                  </a:cubicBezTo>
                  <a:cubicBezTo>
                    <a:pt x="4867275" y="6035802"/>
                    <a:pt x="4859655" y="6035802"/>
                    <a:pt x="4852035" y="6020562"/>
                  </a:cubicBezTo>
                  <a:close/>
                  <a:moveTo>
                    <a:pt x="1409319" y="5921502"/>
                  </a:moveTo>
                  <a:cubicBezTo>
                    <a:pt x="1394079" y="5906262"/>
                    <a:pt x="1386459" y="5883402"/>
                    <a:pt x="1401699" y="5868162"/>
                  </a:cubicBezTo>
                  <a:cubicBezTo>
                    <a:pt x="1409319" y="5852922"/>
                    <a:pt x="1432179" y="5845302"/>
                    <a:pt x="1455039" y="5860542"/>
                  </a:cubicBezTo>
                  <a:cubicBezTo>
                    <a:pt x="1470279" y="5868162"/>
                    <a:pt x="1470279" y="5891022"/>
                    <a:pt x="1462659" y="5906262"/>
                  </a:cubicBezTo>
                  <a:cubicBezTo>
                    <a:pt x="1455039" y="5921502"/>
                    <a:pt x="1439799" y="5929122"/>
                    <a:pt x="1432179" y="5929122"/>
                  </a:cubicBezTo>
                  <a:cubicBezTo>
                    <a:pt x="1424559" y="5929122"/>
                    <a:pt x="1416939" y="5921502"/>
                    <a:pt x="1409319" y="5921502"/>
                  </a:cubicBezTo>
                  <a:close/>
                  <a:moveTo>
                    <a:pt x="5034788" y="5906262"/>
                  </a:moveTo>
                  <a:cubicBezTo>
                    <a:pt x="5019548" y="5891022"/>
                    <a:pt x="5027168" y="5868162"/>
                    <a:pt x="5042408" y="5852922"/>
                  </a:cubicBezTo>
                  <a:cubicBezTo>
                    <a:pt x="5057648" y="5845302"/>
                    <a:pt x="5080508" y="5845302"/>
                    <a:pt x="5095748" y="5860542"/>
                  </a:cubicBezTo>
                  <a:cubicBezTo>
                    <a:pt x="5103368" y="5883402"/>
                    <a:pt x="5103368" y="5906262"/>
                    <a:pt x="5080508" y="5913882"/>
                  </a:cubicBezTo>
                  <a:cubicBezTo>
                    <a:pt x="5080508" y="5921502"/>
                    <a:pt x="5072888" y="5921502"/>
                    <a:pt x="5065268" y="5921502"/>
                  </a:cubicBezTo>
                  <a:cubicBezTo>
                    <a:pt x="5050028" y="5921502"/>
                    <a:pt x="5034788" y="5913882"/>
                    <a:pt x="5034788" y="5906262"/>
                  </a:cubicBezTo>
                  <a:close/>
                  <a:moveTo>
                    <a:pt x="1234059" y="5791962"/>
                  </a:moveTo>
                  <a:cubicBezTo>
                    <a:pt x="1218819" y="5776722"/>
                    <a:pt x="1211199" y="5753862"/>
                    <a:pt x="1226439" y="5738622"/>
                  </a:cubicBezTo>
                  <a:cubicBezTo>
                    <a:pt x="1241679" y="5723382"/>
                    <a:pt x="1264539" y="5715762"/>
                    <a:pt x="1279779" y="5731002"/>
                  </a:cubicBezTo>
                  <a:cubicBezTo>
                    <a:pt x="1295019" y="5746242"/>
                    <a:pt x="1302639" y="5769102"/>
                    <a:pt x="1287399" y="5784342"/>
                  </a:cubicBezTo>
                  <a:cubicBezTo>
                    <a:pt x="1279779" y="5791962"/>
                    <a:pt x="1272159" y="5799582"/>
                    <a:pt x="1256919" y="5799582"/>
                  </a:cubicBezTo>
                  <a:cubicBezTo>
                    <a:pt x="1249299" y="5799582"/>
                    <a:pt x="1241679" y="5799582"/>
                    <a:pt x="1234059" y="5791962"/>
                  </a:cubicBezTo>
                  <a:close/>
                  <a:moveTo>
                    <a:pt x="5202301" y="5784342"/>
                  </a:moveTo>
                  <a:cubicBezTo>
                    <a:pt x="5194681" y="5761482"/>
                    <a:pt x="5194681" y="5738622"/>
                    <a:pt x="5209921" y="5731002"/>
                  </a:cubicBezTo>
                  <a:cubicBezTo>
                    <a:pt x="5225161" y="5715762"/>
                    <a:pt x="5248021" y="5715762"/>
                    <a:pt x="5263261" y="5731002"/>
                  </a:cubicBezTo>
                  <a:cubicBezTo>
                    <a:pt x="5278501" y="5753862"/>
                    <a:pt x="5270881" y="5776722"/>
                    <a:pt x="5255641" y="5784342"/>
                  </a:cubicBezTo>
                  <a:cubicBezTo>
                    <a:pt x="5248021" y="5791962"/>
                    <a:pt x="5240401" y="5791962"/>
                    <a:pt x="5232781" y="5791962"/>
                  </a:cubicBezTo>
                  <a:cubicBezTo>
                    <a:pt x="5225161" y="5791962"/>
                    <a:pt x="5209921" y="5791962"/>
                    <a:pt x="5202301" y="5784342"/>
                  </a:cubicBezTo>
                  <a:close/>
                  <a:moveTo>
                    <a:pt x="1066292" y="5647055"/>
                  </a:moveTo>
                  <a:cubicBezTo>
                    <a:pt x="1051052" y="5639435"/>
                    <a:pt x="1051052" y="5608955"/>
                    <a:pt x="1066292" y="5593715"/>
                  </a:cubicBezTo>
                  <a:cubicBezTo>
                    <a:pt x="1081532" y="5578475"/>
                    <a:pt x="1104392" y="5578475"/>
                    <a:pt x="1119632" y="5593715"/>
                  </a:cubicBezTo>
                  <a:cubicBezTo>
                    <a:pt x="1134872" y="5608955"/>
                    <a:pt x="1134872" y="5631815"/>
                    <a:pt x="1119632" y="5647055"/>
                  </a:cubicBezTo>
                  <a:cubicBezTo>
                    <a:pt x="1112012" y="5654675"/>
                    <a:pt x="1104392" y="5662295"/>
                    <a:pt x="1096772" y="5662295"/>
                  </a:cubicBezTo>
                  <a:cubicBezTo>
                    <a:pt x="1081532" y="5662295"/>
                    <a:pt x="1073912" y="5654675"/>
                    <a:pt x="1066292" y="5647055"/>
                  </a:cubicBezTo>
                  <a:close/>
                  <a:moveTo>
                    <a:pt x="5369687" y="5647055"/>
                  </a:moveTo>
                  <a:cubicBezTo>
                    <a:pt x="5354447" y="5631815"/>
                    <a:pt x="5354447" y="5601335"/>
                    <a:pt x="5369687" y="5593715"/>
                  </a:cubicBezTo>
                  <a:cubicBezTo>
                    <a:pt x="5384927" y="5578475"/>
                    <a:pt x="5407787" y="5578475"/>
                    <a:pt x="5423027" y="5593715"/>
                  </a:cubicBezTo>
                  <a:cubicBezTo>
                    <a:pt x="5438267" y="5608955"/>
                    <a:pt x="5438267" y="5631815"/>
                    <a:pt x="5423027" y="5647055"/>
                  </a:cubicBezTo>
                  <a:cubicBezTo>
                    <a:pt x="5415407" y="5654675"/>
                    <a:pt x="5407787" y="5654675"/>
                    <a:pt x="5400167" y="5654675"/>
                  </a:cubicBezTo>
                  <a:cubicBezTo>
                    <a:pt x="5384927" y="5654675"/>
                    <a:pt x="5377307" y="5654675"/>
                    <a:pt x="5369687" y="5647055"/>
                  </a:cubicBezTo>
                  <a:close/>
                  <a:moveTo>
                    <a:pt x="914019" y="5502275"/>
                  </a:moveTo>
                  <a:cubicBezTo>
                    <a:pt x="898779" y="5487035"/>
                    <a:pt x="898779" y="5464175"/>
                    <a:pt x="914019" y="5448935"/>
                  </a:cubicBezTo>
                  <a:cubicBezTo>
                    <a:pt x="929259" y="5433695"/>
                    <a:pt x="952119" y="5433695"/>
                    <a:pt x="967359" y="5448935"/>
                  </a:cubicBezTo>
                  <a:cubicBezTo>
                    <a:pt x="982599" y="5464175"/>
                    <a:pt x="982599" y="5487035"/>
                    <a:pt x="967359" y="5502275"/>
                  </a:cubicBezTo>
                  <a:cubicBezTo>
                    <a:pt x="959739" y="5509895"/>
                    <a:pt x="952119" y="5509895"/>
                    <a:pt x="936879" y="5509895"/>
                  </a:cubicBezTo>
                  <a:cubicBezTo>
                    <a:pt x="929259" y="5509895"/>
                    <a:pt x="921639" y="5509895"/>
                    <a:pt x="914019" y="5502275"/>
                  </a:cubicBezTo>
                  <a:close/>
                  <a:moveTo>
                    <a:pt x="5522087" y="5494655"/>
                  </a:moveTo>
                  <a:cubicBezTo>
                    <a:pt x="5506847" y="5479415"/>
                    <a:pt x="5506847" y="5456555"/>
                    <a:pt x="5522087" y="5441315"/>
                  </a:cubicBezTo>
                  <a:cubicBezTo>
                    <a:pt x="5537327" y="5426075"/>
                    <a:pt x="5560187" y="5426075"/>
                    <a:pt x="5575427" y="5441315"/>
                  </a:cubicBezTo>
                  <a:cubicBezTo>
                    <a:pt x="5590667" y="5456555"/>
                    <a:pt x="5590667" y="5479415"/>
                    <a:pt x="5575427" y="5494655"/>
                  </a:cubicBezTo>
                  <a:cubicBezTo>
                    <a:pt x="5567807" y="5502275"/>
                    <a:pt x="5560187" y="5509895"/>
                    <a:pt x="5552567" y="5509895"/>
                  </a:cubicBezTo>
                  <a:cubicBezTo>
                    <a:pt x="5544947" y="5509895"/>
                    <a:pt x="5529707" y="5502275"/>
                    <a:pt x="5522087" y="5494655"/>
                  </a:cubicBezTo>
                  <a:close/>
                  <a:moveTo>
                    <a:pt x="769366" y="5342255"/>
                  </a:moveTo>
                  <a:cubicBezTo>
                    <a:pt x="754126" y="5319395"/>
                    <a:pt x="754126" y="5296535"/>
                    <a:pt x="769366" y="5288915"/>
                  </a:cubicBezTo>
                  <a:cubicBezTo>
                    <a:pt x="784606" y="5273675"/>
                    <a:pt x="815086" y="5273675"/>
                    <a:pt x="822706" y="5288915"/>
                  </a:cubicBezTo>
                  <a:cubicBezTo>
                    <a:pt x="837946" y="5304155"/>
                    <a:pt x="837946" y="5327015"/>
                    <a:pt x="822706" y="5342255"/>
                  </a:cubicBezTo>
                  <a:cubicBezTo>
                    <a:pt x="815086" y="5349875"/>
                    <a:pt x="807466" y="5349875"/>
                    <a:pt x="799846" y="5349875"/>
                  </a:cubicBezTo>
                  <a:cubicBezTo>
                    <a:pt x="784606" y="5349875"/>
                    <a:pt x="776986" y="5349875"/>
                    <a:pt x="769366" y="5342255"/>
                  </a:cubicBezTo>
                  <a:close/>
                  <a:moveTo>
                    <a:pt x="5666867" y="5342255"/>
                  </a:moveTo>
                  <a:cubicBezTo>
                    <a:pt x="5651627" y="5327015"/>
                    <a:pt x="5651627" y="5304155"/>
                    <a:pt x="5666867" y="5288915"/>
                  </a:cubicBezTo>
                  <a:cubicBezTo>
                    <a:pt x="5682107" y="5266055"/>
                    <a:pt x="5704967" y="5266055"/>
                    <a:pt x="5720207" y="5281295"/>
                  </a:cubicBezTo>
                  <a:cubicBezTo>
                    <a:pt x="5735447" y="5296535"/>
                    <a:pt x="5735447" y="5319395"/>
                    <a:pt x="5720207" y="5334635"/>
                  </a:cubicBezTo>
                  <a:cubicBezTo>
                    <a:pt x="5712587" y="5342255"/>
                    <a:pt x="5704967" y="5349875"/>
                    <a:pt x="5697347" y="5349875"/>
                  </a:cubicBezTo>
                  <a:cubicBezTo>
                    <a:pt x="5682107" y="5349875"/>
                    <a:pt x="5674487" y="5342255"/>
                    <a:pt x="5666867" y="5342255"/>
                  </a:cubicBezTo>
                  <a:close/>
                  <a:moveTo>
                    <a:pt x="632206" y="5166995"/>
                  </a:moveTo>
                  <a:cubicBezTo>
                    <a:pt x="616966" y="5151755"/>
                    <a:pt x="624586" y="5128895"/>
                    <a:pt x="639826" y="5113655"/>
                  </a:cubicBezTo>
                  <a:cubicBezTo>
                    <a:pt x="655066" y="5106035"/>
                    <a:pt x="685546" y="5106035"/>
                    <a:pt x="693166" y="5121275"/>
                  </a:cubicBezTo>
                  <a:cubicBezTo>
                    <a:pt x="708406" y="5144135"/>
                    <a:pt x="700786" y="5166995"/>
                    <a:pt x="685546" y="5174615"/>
                  </a:cubicBezTo>
                  <a:cubicBezTo>
                    <a:pt x="677926" y="5182235"/>
                    <a:pt x="670306" y="5182235"/>
                    <a:pt x="662686" y="5182235"/>
                  </a:cubicBezTo>
                  <a:cubicBezTo>
                    <a:pt x="655066" y="5182235"/>
                    <a:pt x="639826" y="5182235"/>
                    <a:pt x="632206" y="5166995"/>
                  </a:cubicBezTo>
                  <a:close/>
                  <a:moveTo>
                    <a:pt x="5803900" y="5174615"/>
                  </a:moveTo>
                  <a:cubicBezTo>
                    <a:pt x="5788660" y="5159375"/>
                    <a:pt x="5781040" y="5136515"/>
                    <a:pt x="5796280" y="5121275"/>
                  </a:cubicBezTo>
                  <a:cubicBezTo>
                    <a:pt x="5811520" y="5106035"/>
                    <a:pt x="5834380" y="5098415"/>
                    <a:pt x="5849620" y="5113655"/>
                  </a:cubicBezTo>
                  <a:cubicBezTo>
                    <a:pt x="5864860" y="5121275"/>
                    <a:pt x="5872480" y="5144135"/>
                    <a:pt x="5857240" y="5166995"/>
                  </a:cubicBezTo>
                  <a:cubicBezTo>
                    <a:pt x="5849620" y="5174615"/>
                    <a:pt x="5842000" y="5182235"/>
                    <a:pt x="5826760" y="5182235"/>
                  </a:cubicBezTo>
                  <a:cubicBezTo>
                    <a:pt x="5819140" y="5182235"/>
                    <a:pt x="5811520" y="5174615"/>
                    <a:pt x="5803900" y="5174615"/>
                  </a:cubicBezTo>
                  <a:close/>
                  <a:moveTo>
                    <a:pt x="510286" y="4991608"/>
                  </a:moveTo>
                  <a:cubicBezTo>
                    <a:pt x="495046" y="4976368"/>
                    <a:pt x="502666" y="4945888"/>
                    <a:pt x="517906" y="4938268"/>
                  </a:cubicBezTo>
                  <a:cubicBezTo>
                    <a:pt x="540766" y="4923028"/>
                    <a:pt x="563626" y="4930648"/>
                    <a:pt x="571246" y="4945888"/>
                  </a:cubicBezTo>
                  <a:cubicBezTo>
                    <a:pt x="586486" y="4968748"/>
                    <a:pt x="578866" y="4991608"/>
                    <a:pt x="563626" y="4999228"/>
                  </a:cubicBezTo>
                  <a:cubicBezTo>
                    <a:pt x="556006" y="5006848"/>
                    <a:pt x="548386" y="5006848"/>
                    <a:pt x="540766" y="5006848"/>
                  </a:cubicBezTo>
                  <a:cubicBezTo>
                    <a:pt x="533146" y="5006848"/>
                    <a:pt x="517906" y="4999228"/>
                    <a:pt x="510286" y="4991608"/>
                  </a:cubicBezTo>
                  <a:close/>
                  <a:moveTo>
                    <a:pt x="5925693" y="4999228"/>
                  </a:moveTo>
                  <a:cubicBezTo>
                    <a:pt x="5910453" y="4983988"/>
                    <a:pt x="5902833" y="4961128"/>
                    <a:pt x="5918073" y="4945888"/>
                  </a:cubicBezTo>
                  <a:cubicBezTo>
                    <a:pt x="5925693" y="4923028"/>
                    <a:pt x="5948553" y="4923028"/>
                    <a:pt x="5971413" y="4930648"/>
                  </a:cubicBezTo>
                  <a:cubicBezTo>
                    <a:pt x="5986653" y="4945888"/>
                    <a:pt x="5994273" y="4968748"/>
                    <a:pt x="5979033" y="4983988"/>
                  </a:cubicBezTo>
                  <a:cubicBezTo>
                    <a:pt x="5971413" y="4999228"/>
                    <a:pt x="5963793" y="5006848"/>
                    <a:pt x="5948553" y="5006848"/>
                  </a:cubicBezTo>
                  <a:cubicBezTo>
                    <a:pt x="5940933" y="5006848"/>
                    <a:pt x="5933313" y="4999228"/>
                    <a:pt x="5925693" y="4999228"/>
                  </a:cubicBezTo>
                  <a:close/>
                  <a:moveTo>
                    <a:pt x="396113" y="4801108"/>
                  </a:moveTo>
                  <a:cubicBezTo>
                    <a:pt x="388493" y="4785868"/>
                    <a:pt x="396113" y="4763008"/>
                    <a:pt x="411353" y="4755388"/>
                  </a:cubicBezTo>
                  <a:cubicBezTo>
                    <a:pt x="434213" y="4740148"/>
                    <a:pt x="457073" y="4747768"/>
                    <a:pt x="464693" y="4770628"/>
                  </a:cubicBezTo>
                  <a:cubicBezTo>
                    <a:pt x="479933" y="4785868"/>
                    <a:pt x="472313" y="4808728"/>
                    <a:pt x="449453" y="4816348"/>
                  </a:cubicBezTo>
                  <a:cubicBezTo>
                    <a:pt x="441833" y="4823968"/>
                    <a:pt x="441833" y="4823968"/>
                    <a:pt x="434213" y="4823968"/>
                  </a:cubicBezTo>
                  <a:cubicBezTo>
                    <a:pt x="418973" y="4823968"/>
                    <a:pt x="403733" y="4816348"/>
                    <a:pt x="396113" y="4801108"/>
                  </a:cubicBezTo>
                  <a:close/>
                  <a:moveTo>
                    <a:pt x="6039993" y="4816348"/>
                  </a:moveTo>
                  <a:cubicBezTo>
                    <a:pt x="6017133" y="4801108"/>
                    <a:pt x="6017133" y="4778248"/>
                    <a:pt x="6024753" y="4763008"/>
                  </a:cubicBezTo>
                  <a:cubicBezTo>
                    <a:pt x="6032373" y="4740148"/>
                    <a:pt x="6055233" y="4740148"/>
                    <a:pt x="6078093" y="4747768"/>
                  </a:cubicBezTo>
                  <a:cubicBezTo>
                    <a:pt x="6093333" y="4755388"/>
                    <a:pt x="6100953" y="4778248"/>
                    <a:pt x="6093333" y="4801108"/>
                  </a:cubicBezTo>
                  <a:cubicBezTo>
                    <a:pt x="6085713" y="4808728"/>
                    <a:pt x="6070473" y="4816348"/>
                    <a:pt x="6055233" y="4816348"/>
                  </a:cubicBezTo>
                  <a:cubicBezTo>
                    <a:pt x="6047613" y="4816348"/>
                    <a:pt x="6047613" y="4816348"/>
                    <a:pt x="6039993" y="4816348"/>
                  </a:cubicBezTo>
                  <a:close/>
                  <a:moveTo>
                    <a:pt x="304673" y="4610608"/>
                  </a:moveTo>
                  <a:cubicBezTo>
                    <a:pt x="289433" y="4595368"/>
                    <a:pt x="297053" y="4572508"/>
                    <a:pt x="319913" y="4557268"/>
                  </a:cubicBezTo>
                  <a:cubicBezTo>
                    <a:pt x="342773" y="4549648"/>
                    <a:pt x="358013" y="4557268"/>
                    <a:pt x="373253" y="4580128"/>
                  </a:cubicBezTo>
                  <a:cubicBezTo>
                    <a:pt x="380873" y="4595368"/>
                    <a:pt x="373253" y="4618228"/>
                    <a:pt x="350393" y="4625848"/>
                  </a:cubicBezTo>
                  <a:cubicBezTo>
                    <a:pt x="350393" y="4633468"/>
                    <a:pt x="342773" y="4633468"/>
                    <a:pt x="335153" y="4633468"/>
                  </a:cubicBezTo>
                  <a:cubicBezTo>
                    <a:pt x="319913" y="4633468"/>
                    <a:pt x="304673" y="4625848"/>
                    <a:pt x="304673" y="4610608"/>
                  </a:cubicBezTo>
                  <a:close/>
                  <a:moveTo>
                    <a:pt x="6139053" y="4625848"/>
                  </a:moveTo>
                  <a:cubicBezTo>
                    <a:pt x="6116193" y="4618228"/>
                    <a:pt x="6108573" y="4595368"/>
                    <a:pt x="6116193" y="4572508"/>
                  </a:cubicBezTo>
                  <a:cubicBezTo>
                    <a:pt x="6131433" y="4557268"/>
                    <a:pt x="6154293" y="4542028"/>
                    <a:pt x="6169533" y="4557268"/>
                  </a:cubicBezTo>
                  <a:cubicBezTo>
                    <a:pt x="6192393" y="4564888"/>
                    <a:pt x="6200013" y="4587748"/>
                    <a:pt x="6192393" y="4602988"/>
                  </a:cubicBezTo>
                  <a:cubicBezTo>
                    <a:pt x="6184773" y="4618228"/>
                    <a:pt x="6169533" y="4625848"/>
                    <a:pt x="6154293" y="4625848"/>
                  </a:cubicBezTo>
                  <a:cubicBezTo>
                    <a:pt x="6146673" y="4625848"/>
                    <a:pt x="6146673" y="4625848"/>
                    <a:pt x="6139053" y="4625848"/>
                  </a:cubicBezTo>
                  <a:close/>
                  <a:moveTo>
                    <a:pt x="213233" y="4412488"/>
                  </a:moveTo>
                  <a:cubicBezTo>
                    <a:pt x="205613" y="4389628"/>
                    <a:pt x="220853" y="4366768"/>
                    <a:pt x="236093" y="4359148"/>
                  </a:cubicBezTo>
                  <a:cubicBezTo>
                    <a:pt x="258953" y="4351528"/>
                    <a:pt x="281813" y="4366768"/>
                    <a:pt x="289433" y="4382008"/>
                  </a:cubicBezTo>
                  <a:cubicBezTo>
                    <a:pt x="297053" y="4404868"/>
                    <a:pt x="281813" y="4427728"/>
                    <a:pt x="266573" y="4435348"/>
                  </a:cubicBezTo>
                  <a:cubicBezTo>
                    <a:pt x="258953" y="4435348"/>
                    <a:pt x="258953" y="4435348"/>
                    <a:pt x="251333" y="4435348"/>
                  </a:cubicBezTo>
                  <a:cubicBezTo>
                    <a:pt x="236093" y="4435348"/>
                    <a:pt x="220853" y="4427728"/>
                    <a:pt x="213233" y="4412488"/>
                  </a:cubicBezTo>
                  <a:close/>
                  <a:moveTo>
                    <a:pt x="6222746" y="4427728"/>
                  </a:moveTo>
                  <a:cubicBezTo>
                    <a:pt x="6207506" y="4420108"/>
                    <a:pt x="6192266" y="4397248"/>
                    <a:pt x="6199886" y="4374388"/>
                  </a:cubicBezTo>
                  <a:cubicBezTo>
                    <a:pt x="6207506" y="4359148"/>
                    <a:pt x="6230366" y="4351528"/>
                    <a:pt x="6253226" y="4359148"/>
                  </a:cubicBezTo>
                  <a:cubicBezTo>
                    <a:pt x="6268466" y="4366768"/>
                    <a:pt x="6283706" y="4382008"/>
                    <a:pt x="6276086" y="4404868"/>
                  </a:cubicBezTo>
                  <a:cubicBezTo>
                    <a:pt x="6268466" y="4420108"/>
                    <a:pt x="6253226" y="4427728"/>
                    <a:pt x="6237986" y="4427728"/>
                  </a:cubicBezTo>
                  <a:cubicBezTo>
                    <a:pt x="6230366" y="4427728"/>
                    <a:pt x="6230366" y="4427728"/>
                    <a:pt x="6222746" y="4427728"/>
                  </a:cubicBezTo>
                  <a:close/>
                  <a:moveTo>
                    <a:pt x="144653" y="4206748"/>
                  </a:moveTo>
                  <a:cubicBezTo>
                    <a:pt x="137033" y="4183888"/>
                    <a:pt x="152273" y="4168648"/>
                    <a:pt x="167513" y="4161028"/>
                  </a:cubicBezTo>
                  <a:cubicBezTo>
                    <a:pt x="190373" y="4153408"/>
                    <a:pt x="213233" y="4161028"/>
                    <a:pt x="220853" y="4183888"/>
                  </a:cubicBezTo>
                  <a:cubicBezTo>
                    <a:pt x="220853" y="4206748"/>
                    <a:pt x="213233" y="4229608"/>
                    <a:pt x="190373" y="4229608"/>
                  </a:cubicBezTo>
                  <a:cubicBezTo>
                    <a:pt x="190373" y="4237228"/>
                    <a:pt x="182753" y="4237228"/>
                    <a:pt x="182753" y="4237228"/>
                  </a:cubicBezTo>
                  <a:cubicBezTo>
                    <a:pt x="167513" y="4237228"/>
                    <a:pt x="152273" y="4221988"/>
                    <a:pt x="144653" y="4206748"/>
                  </a:cubicBezTo>
                  <a:close/>
                  <a:moveTo>
                    <a:pt x="6298819" y="4221988"/>
                  </a:moveTo>
                  <a:cubicBezTo>
                    <a:pt x="6275959" y="4221988"/>
                    <a:pt x="6268339" y="4199128"/>
                    <a:pt x="6268339" y="4176268"/>
                  </a:cubicBezTo>
                  <a:cubicBezTo>
                    <a:pt x="6275959" y="4161028"/>
                    <a:pt x="6298819" y="4145788"/>
                    <a:pt x="6321679" y="4153408"/>
                  </a:cubicBezTo>
                  <a:cubicBezTo>
                    <a:pt x="6336919" y="4161028"/>
                    <a:pt x="6352159" y="4176268"/>
                    <a:pt x="6344539" y="4199128"/>
                  </a:cubicBezTo>
                  <a:cubicBezTo>
                    <a:pt x="6336919" y="4214368"/>
                    <a:pt x="6321679" y="4229608"/>
                    <a:pt x="6306439" y="4229608"/>
                  </a:cubicBezTo>
                  <a:cubicBezTo>
                    <a:pt x="6306439" y="4229608"/>
                    <a:pt x="6298819" y="4229608"/>
                    <a:pt x="6298819" y="4221988"/>
                  </a:cubicBezTo>
                  <a:close/>
                  <a:moveTo>
                    <a:pt x="91440" y="4000881"/>
                  </a:moveTo>
                  <a:cubicBezTo>
                    <a:pt x="83820" y="3978021"/>
                    <a:pt x="99060" y="3955161"/>
                    <a:pt x="114300" y="3955161"/>
                  </a:cubicBezTo>
                  <a:cubicBezTo>
                    <a:pt x="137160" y="3947541"/>
                    <a:pt x="160020" y="3962781"/>
                    <a:pt x="160020" y="3978021"/>
                  </a:cubicBezTo>
                  <a:cubicBezTo>
                    <a:pt x="167640" y="4000881"/>
                    <a:pt x="152400" y="4023741"/>
                    <a:pt x="137160" y="4023741"/>
                  </a:cubicBezTo>
                  <a:cubicBezTo>
                    <a:pt x="129540" y="4023741"/>
                    <a:pt x="129540" y="4023741"/>
                    <a:pt x="121920" y="4023741"/>
                  </a:cubicBezTo>
                  <a:cubicBezTo>
                    <a:pt x="106680" y="4023741"/>
                    <a:pt x="91440" y="4016121"/>
                    <a:pt x="91440" y="4000881"/>
                  </a:cubicBezTo>
                  <a:close/>
                  <a:moveTo>
                    <a:pt x="6352286" y="4016121"/>
                  </a:moveTo>
                  <a:cubicBezTo>
                    <a:pt x="6337046" y="4016121"/>
                    <a:pt x="6321806" y="3993261"/>
                    <a:pt x="6329426" y="3970401"/>
                  </a:cubicBezTo>
                  <a:cubicBezTo>
                    <a:pt x="6329426" y="3955161"/>
                    <a:pt x="6352286" y="3939921"/>
                    <a:pt x="6375146" y="3947541"/>
                  </a:cubicBezTo>
                  <a:cubicBezTo>
                    <a:pt x="6390386" y="3947541"/>
                    <a:pt x="6405626" y="3970401"/>
                    <a:pt x="6398006" y="3993261"/>
                  </a:cubicBezTo>
                  <a:cubicBezTo>
                    <a:pt x="6398006" y="4008501"/>
                    <a:pt x="6382766" y="4023741"/>
                    <a:pt x="6367526" y="4023741"/>
                  </a:cubicBezTo>
                  <a:cubicBezTo>
                    <a:pt x="6359906" y="4023741"/>
                    <a:pt x="6359906" y="4016121"/>
                    <a:pt x="6352286" y="4016121"/>
                  </a:cubicBezTo>
                  <a:close/>
                  <a:moveTo>
                    <a:pt x="45720" y="3787521"/>
                  </a:moveTo>
                  <a:cubicBezTo>
                    <a:pt x="38100" y="3764661"/>
                    <a:pt x="53340" y="3741801"/>
                    <a:pt x="76200" y="3741801"/>
                  </a:cubicBezTo>
                  <a:cubicBezTo>
                    <a:pt x="99060" y="3741801"/>
                    <a:pt x="114300" y="3749421"/>
                    <a:pt x="121920" y="3772281"/>
                  </a:cubicBezTo>
                  <a:cubicBezTo>
                    <a:pt x="121920" y="3795141"/>
                    <a:pt x="106680" y="3810381"/>
                    <a:pt x="91440" y="3818001"/>
                  </a:cubicBezTo>
                  <a:cubicBezTo>
                    <a:pt x="83820" y="3818001"/>
                    <a:pt x="83820" y="3818001"/>
                    <a:pt x="83820" y="3818001"/>
                  </a:cubicBezTo>
                  <a:cubicBezTo>
                    <a:pt x="60960" y="3818001"/>
                    <a:pt x="45720" y="3802761"/>
                    <a:pt x="45720" y="3787521"/>
                  </a:cubicBezTo>
                  <a:close/>
                  <a:moveTo>
                    <a:pt x="6398006" y="3810381"/>
                  </a:moveTo>
                  <a:cubicBezTo>
                    <a:pt x="6382766" y="3802761"/>
                    <a:pt x="6367526" y="3787521"/>
                    <a:pt x="6367526" y="3764661"/>
                  </a:cubicBezTo>
                  <a:cubicBezTo>
                    <a:pt x="6375146" y="3741801"/>
                    <a:pt x="6390386" y="3734181"/>
                    <a:pt x="6413246" y="3734181"/>
                  </a:cubicBezTo>
                  <a:cubicBezTo>
                    <a:pt x="6436106" y="3734181"/>
                    <a:pt x="6443726" y="3757041"/>
                    <a:pt x="6443726" y="3779901"/>
                  </a:cubicBezTo>
                  <a:cubicBezTo>
                    <a:pt x="6443726" y="3795141"/>
                    <a:pt x="6428486" y="3810381"/>
                    <a:pt x="6405626" y="3810381"/>
                  </a:cubicBezTo>
                  <a:cubicBezTo>
                    <a:pt x="6405626" y="3810381"/>
                    <a:pt x="6405626" y="3810381"/>
                    <a:pt x="6398006" y="3810381"/>
                  </a:cubicBezTo>
                  <a:close/>
                  <a:moveTo>
                    <a:pt x="15240" y="3574161"/>
                  </a:moveTo>
                  <a:cubicBezTo>
                    <a:pt x="15240" y="3551301"/>
                    <a:pt x="30480" y="3528441"/>
                    <a:pt x="53340" y="3528441"/>
                  </a:cubicBezTo>
                  <a:cubicBezTo>
                    <a:pt x="68580" y="3528441"/>
                    <a:pt x="91440" y="3543681"/>
                    <a:pt x="91440" y="3566541"/>
                  </a:cubicBezTo>
                  <a:cubicBezTo>
                    <a:pt x="91440" y="3581781"/>
                    <a:pt x="76200" y="3604641"/>
                    <a:pt x="60960" y="3604641"/>
                  </a:cubicBezTo>
                  <a:cubicBezTo>
                    <a:pt x="53340" y="3604641"/>
                    <a:pt x="53340" y="3604641"/>
                    <a:pt x="53340" y="3604641"/>
                  </a:cubicBezTo>
                  <a:cubicBezTo>
                    <a:pt x="38100" y="3604641"/>
                    <a:pt x="15240" y="3589401"/>
                    <a:pt x="15240" y="3574161"/>
                  </a:cubicBezTo>
                  <a:close/>
                  <a:moveTo>
                    <a:pt x="6428486" y="3597021"/>
                  </a:moveTo>
                  <a:cubicBezTo>
                    <a:pt x="6413246" y="3597021"/>
                    <a:pt x="6398006" y="3574161"/>
                    <a:pt x="6398006" y="3558921"/>
                  </a:cubicBezTo>
                  <a:cubicBezTo>
                    <a:pt x="6398006" y="3536061"/>
                    <a:pt x="6420866" y="3520821"/>
                    <a:pt x="6436106" y="3520821"/>
                  </a:cubicBezTo>
                  <a:cubicBezTo>
                    <a:pt x="6458966" y="3520821"/>
                    <a:pt x="6474206" y="3543681"/>
                    <a:pt x="6474206" y="3566541"/>
                  </a:cubicBezTo>
                  <a:cubicBezTo>
                    <a:pt x="6474206" y="3581781"/>
                    <a:pt x="6451346" y="3597021"/>
                    <a:pt x="6436106" y="3597021"/>
                  </a:cubicBezTo>
                  <a:cubicBezTo>
                    <a:pt x="6436106" y="3597021"/>
                    <a:pt x="6428486" y="3597021"/>
                    <a:pt x="6428486" y="3597021"/>
                  </a:cubicBezTo>
                  <a:close/>
                  <a:moveTo>
                    <a:pt x="0" y="3353181"/>
                  </a:moveTo>
                  <a:cubicBezTo>
                    <a:pt x="0" y="3330321"/>
                    <a:pt x="15240" y="3315081"/>
                    <a:pt x="38100" y="3315081"/>
                  </a:cubicBezTo>
                  <a:cubicBezTo>
                    <a:pt x="60960" y="3315081"/>
                    <a:pt x="76200" y="3330321"/>
                    <a:pt x="76200" y="3353181"/>
                  </a:cubicBezTo>
                  <a:cubicBezTo>
                    <a:pt x="76200" y="3376041"/>
                    <a:pt x="60960" y="3391281"/>
                    <a:pt x="38100" y="3391281"/>
                  </a:cubicBezTo>
                  <a:cubicBezTo>
                    <a:pt x="15240" y="3391281"/>
                    <a:pt x="0" y="3376041"/>
                    <a:pt x="0" y="3353181"/>
                  </a:cubicBezTo>
                  <a:close/>
                  <a:moveTo>
                    <a:pt x="6443599" y="3383661"/>
                  </a:moveTo>
                  <a:cubicBezTo>
                    <a:pt x="6428359" y="3383661"/>
                    <a:pt x="6413119" y="3368421"/>
                    <a:pt x="6413119" y="3345561"/>
                  </a:cubicBezTo>
                  <a:cubicBezTo>
                    <a:pt x="6413119" y="3322701"/>
                    <a:pt x="6428359" y="3307461"/>
                    <a:pt x="6451219" y="3307461"/>
                  </a:cubicBezTo>
                  <a:cubicBezTo>
                    <a:pt x="6474079" y="3307461"/>
                    <a:pt x="6489319" y="3322701"/>
                    <a:pt x="6489319" y="3345561"/>
                  </a:cubicBezTo>
                  <a:cubicBezTo>
                    <a:pt x="6489319" y="3368421"/>
                    <a:pt x="6466459" y="3383661"/>
                    <a:pt x="6451219" y="3383661"/>
                  </a:cubicBezTo>
                  <a:cubicBezTo>
                    <a:pt x="6451219" y="3383661"/>
                    <a:pt x="6443599" y="3383661"/>
                    <a:pt x="6443599" y="3383661"/>
                  </a:cubicBezTo>
                  <a:close/>
                  <a:moveTo>
                    <a:pt x="38100" y="3177921"/>
                  </a:moveTo>
                  <a:cubicBezTo>
                    <a:pt x="15240" y="3177921"/>
                    <a:pt x="0" y="3155061"/>
                    <a:pt x="0" y="3139821"/>
                  </a:cubicBezTo>
                  <a:cubicBezTo>
                    <a:pt x="0" y="3116961"/>
                    <a:pt x="22860" y="3101721"/>
                    <a:pt x="38100" y="3101721"/>
                  </a:cubicBezTo>
                  <a:cubicBezTo>
                    <a:pt x="60960" y="3101721"/>
                    <a:pt x="76200" y="3116961"/>
                    <a:pt x="76200" y="3139821"/>
                  </a:cubicBezTo>
                  <a:cubicBezTo>
                    <a:pt x="76200" y="3162681"/>
                    <a:pt x="60960" y="3177921"/>
                    <a:pt x="38100" y="3177921"/>
                  </a:cubicBezTo>
                  <a:close/>
                  <a:moveTo>
                    <a:pt x="6413246" y="3132201"/>
                  </a:moveTo>
                  <a:cubicBezTo>
                    <a:pt x="6405626" y="3109341"/>
                    <a:pt x="6428486" y="3094101"/>
                    <a:pt x="6443726" y="3094101"/>
                  </a:cubicBezTo>
                  <a:cubicBezTo>
                    <a:pt x="6466586" y="3094101"/>
                    <a:pt x="6481826" y="3109341"/>
                    <a:pt x="6489446" y="3132201"/>
                  </a:cubicBezTo>
                  <a:cubicBezTo>
                    <a:pt x="6489446" y="3147441"/>
                    <a:pt x="6466586" y="3170301"/>
                    <a:pt x="6451346" y="3170301"/>
                  </a:cubicBezTo>
                  <a:cubicBezTo>
                    <a:pt x="6428486" y="3170301"/>
                    <a:pt x="6413246" y="3155061"/>
                    <a:pt x="6413246" y="3132201"/>
                  </a:cubicBezTo>
                  <a:close/>
                  <a:moveTo>
                    <a:pt x="53340" y="2964561"/>
                  </a:moveTo>
                  <a:cubicBezTo>
                    <a:pt x="30480" y="2964561"/>
                    <a:pt x="15240" y="2941701"/>
                    <a:pt x="15240" y="2918841"/>
                  </a:cubicBezTo>
                  <a:cubicBezTo>
                    <a:pt x="15240" y="2903601"/>
                    <a:pt x="38100" y="2888361"/>
                    <a:pt x="53340" y="2888361"/>
                  </a:cubicBezTo>
                  <a:cubicBezTo>
                    <a:pt x="76200" y="2888361"/>
                    <a:pt x="91440" y="2911221"/>
                    <a:pt x="91440" y="2926461"/>
                  </a:cubicBezTo>
                  <a:cubicBezTo>
                    <a:pt x="91440" y="2949321"/>
                    <a:pt x="76200" y="2964561"/>
                    <a:pt x="53340" y="2964561"/>
                  </a:cubicBezTo>
                  <a:close/>
                  <a:moveTo>
                    <a:pt x="6398006" y="2918841"/>
                  </a:moveTo>
                  <a:cubicBezTo>
                    <a:pt x="6390386" y="2903601"/>
                    <a:pt x="6405626" y="2880741"/>
                    <a:pt x="6428486" y="2880741"/>
                  </a:cubicBezTo>
                  <a:cubicBezTo>
                    <a:pt x="6451346" y="2880741"/>
                    <a:pt x="6466586" y="2895981"/>
                    <a:pt x="6474206" y="2911221"/>
                  </a:cubicBezTo>
                  <a:cubicBezTo>
                    <a:pt x="6474206" y="2934081"/>
                    <a:pt x="6458966" y="2956941"/>
                    <a:pt x="6436106" y="2956941"/>
                  </a:cubicBezTo>
                  <a:cubicBezTo>
                    <a:pt x="6413246" y="2956941"/>
                    <a:pt x="6398006" y="2941701"/>
                    <a:pt x="6398006" y="2918841"/>
                  </a:cubicBezTo>
                  <a:close/>
                  <a:moveTo>
                    <a:pt x="76200" y="2751074"/>
                  </a:moveTo>
                  <a:cubicBezTo>
                    <a:pt x="53340" y="2743454"/>
                    <a:pt x="38100" y="2728214"/>
                    <a:pt x="45720" y="2705354"/>
                  </a:cubicBezTo>
                  <a:cubicBezTo>
                    <a:pt x="45720" y="2682494"/>
                    <a:pt x="68580" y="2674874"/>
                    <a:pt x="91440" y="2674874"/>
                  </a:cubicBezTo>
                  <a:cubicBezTo>
                    <a:pt x="106680" y="2674874"/>
                    <a:pt x="121920" y="2697734"/>
                    <a:pt x="121920" y="2720594"/>
                  </a:cubicBezTo>
                  <a:cubicBezTo>
                    <a:pt x="114300" y="2735834"/>
                    <a:pt x="99060" y="2751074"/>
                    <a:pt x="83820" y="2751074"/>
                  </a:cubicBezTo>
                  <a:cubicBezTo>
                    <a:pt x="76200" y="2751074"/>
                    <a:pt x="76200" y="2751074"/>
                    <a:pt x="76200" y="2751074"/>
                  </a:cubicBezTo>
                  <a:close/>
                  <a:moveTo>
                    <a:pt x="6367526" y="2712974"/>
                  </a:moveTo>
                  <a:cubicBezTo>
                    <a:pt x="6359906" y="2690114"/>
                    <a:pt x="6375146" y="2674874"/>
                    <a:pt x="6398006" y="2667254"/>
                  </a:cubicBezTo>
                  <a:cubicBezTo>
                    <a:pt x="6420866" y="2667254"/>
                    <a:pt x="6436106" y="2674874"/>
                    <a:pt x="6443726" y="2697734"/>
                  </a:cubicBezTo>
                  <a:cubicBezTo>
                    <a:pt x="6443726" y="2720594"/>
                    <a:pt x="6428486" y="2735834"/>
                    <a:pt x="6413246" y="2743454"/>
                  </a:cubicBezTo>
                  <a:cubicBezTo>
                    <a:pt x="6405626" y="2743454"/>
                    <a:pt x="6405626" y="2743454"/>
                    <a:pt x="6405626" y="2743454"/>
                  </a:cubicBezTo>
                  <a:cubicBezTo>
                    <a:pt x="6382766" y="2743454"/>
                    <a:pt x="6367526" y="2728214"/>
                    <a:pt x="6367526" y="2712974"/>
                  </a:cubicBezTo>
                  <a:close/>
                  <a:moveTo>
                    <a:pt x="114300" y="2537714"/>
                  </a:moveTo>
                  <a:cubicBezTo>
                    <a:pt x="91440" y="2537714"/>
                    <a:pt x="83820" y="2514854"/>
                    <a:pt x="83820" y="2491994"/>
                  </a:cubicBezTo>
                  <a:cubicBezTo>
                    <a:pt x="91440" y="2476754"/>
                    <a:pt x="114300" y="2461514"/>
                    <a:pt x="129540" y="2469134"/>
                  </a:cubicBezTo>
                  <a:cubicBezTo>
                    <a:pt x="152400" y="2469134"/>
                    <a:pt x="167640" y="2491994"/>
                    <a:pt x="160020" y="2514854"/>
                  </a:cubicBezTo>
                  <a:cubicBezTo>
                    <a:pt x="160020" y="2530094"/>
                    <a:pt x="144780" y="2537714"/>
                    <a:pt x="121920" y="2537714"/>
                  </a:cubicBezTo>
                  <a:cubicBezTo>
                    <a:pt x="121920" y="2537714"/>
                    <a:pt x="121920" y="2537714"/>
                    <a:pt x="114300" y="2537714"/>
                  </a:cubicBezTo>
                  <a:close/>
                  <a:moveTo>
                    <a:pt x="6321806" y="2507234"/>
                  </a:moveTo>
                  <a:cubicBezTo>
                    <a:pt x="6321806" y="2484374"/>
                    <a:pt x="6329426" y="2461514"/>
                    <a:pt x="6352286" y="2461514"/>
                  </a:cubicBezTo>
                  <a:cubicBezTo>
                    <a:pt x="6375146" y="2453894"/>
                    <a:pt x="6390386" y="2469134"/>
                    <a:pt x="6398006" y="2484374"/>
                  </a:cubicBezTo>
                  <a:cubicBezTo>
                    <a:pt x="6405626" y="2507234"/>
                    <a:pt x="6390386" y="2530094"/>
                    <a:pt x="6367526" y="2530094"/>
                  </a:cubicBezTo>
                  <a:cubicBezTo>
                    <a:pt x="6367526" y="2530094"/>
                    <a:pt x="6367526" y="2530094"/>
                    <a:pt x="6359906" y="2530094"/>
                  </a:cubicBezTo>
                  <a:cubicBezTo>
                    <a:pt x="6344666" y="2530094"/>
                    <a:pt x="6329426" y="2522474"/>
                    <a:pt x="6321806" y="2507234"/>
                  </a:cubicBezTo>
                  <a:close/>
                  <a:moveTo>
                    <a:pt x="167513" y="2331974"/>
                  </a:moveTo>
                  <a:cubicBezTo>
                    <a:pt x="152273" y="2324354"/>
                    <a:pt x="137033" y="2301494"/>
                    <a:pt x="144653" y="2286254"/>
                  </a:cubicBezTo>
                  <a:cubicBezTo>
                    <a:pt x="152273" y="2263394"/>
                    <a:pt x="175133" y="2255774"/>
                    <a:pt x="190373" y="2263394"/>
                  </a:cubicBezTo>
                  <a:cubicBezTo>
                    <a:pt x="213233" y="2263394"/>
                    <a:pt x="220853" y="2286254"/>
                    <a:pt x="213233" y="2309114"/>
                  </a:cubicBezTo>
                  <a:cubicBezTo>
                    <a:pt x="213233" y="2324354"/>
                    <a:pt x="197993" y="2331974"/>
                    <a:pt x="182753" y="2331974"/>
                  </a:cubicBezTo>
                  <a:cubicBezTo>
                    <a:pt x="175133" y="2331974"/>
                    <a:pt x="175133" y="2331974"/>
                    <a:pt x="167513" y="2331974"/>
                  </a:cubicBezTo>
                  <a:close/>
                  <a:moveTo>
                    <a:pt x="6268466" y="2301494"/>
                  </a:moveTo>
                  <a:cubicBezTo>
                    <a:pt x="6260846" y="2278634"/>
                    <a:pt x="6276086" y="2255774"/>
                    <a:pt x="6291326" y="2255774"/>
                  </a:cubicBezTo>
                  <a:cubicBezTo>
                    <a:pt x="6314186" y="2248154"/>
                    <a:pt x="6337046" y="2255774"/>
                    <a:pt x="6344666" y="2278634"/>
                  </a:cubicBezTo>
                  <a:cubicBezTo>
                    <a:pt x="6344666" y="2293874"/>
                    <a:pt x="6337046" y="2316734"/>
                    <a:pt x="6314186" y="2324354"/>
                  </a:cubicBezTo>
                  <a:cubicBezTo>
                    <a:pt x="6314186" y="2324354"/>
                    <a:pt x="6306566" y="2324354"/>
                    <a:pt x="6306566" y="2324354"/>
                  </a:cubicBezTo>
                  <a:cubicBezTo>
                    <a:pt x="6291326" y="2324354"/>
                    <a:pt x="6276086" y="2316734"/>
                    <a:pt x="6268466" y="2301494"/>
                  </a:cubicBezTo>
                  <a:close/>
                  <a:moveTo>
                    <a:pt x="236093" y="2126234"/>
                  </a:moveTo>
                  <a:cubicBezTo>
                    <a:pt x="220853" y="2118614"/>
                    <a:pt x="205613" y="2095754"/>
                    <a:pt x="213233" y="2080514"/>
                  </a:cubicBezTo>
                  <a:cubicBezTo>
                    <a:pt x="220853" y="2057654"/>
                    <a:pt x="243713" y="2050034"/>
                    <a:pt x="266573" y="2057654"/>
                  </a:cubicBezTo>
                  <a:cubicBezTo>
                    <a:pt x="281813" y="2065274"/>
                    <a:pt x="297053" y="2088134"/>
                    <a:pt x="289433" y="2103374"/>
                  </a:cubicBezTo>
                  <a:cubicBezTo>
                    <a:pt x="281813" y="2118614"/>
                    <a:pt x="266573" y="2133854"/>
                    <a:pt x="251333" y="2133854"/>
                  </a:cubicBezTo>
                  <a:cubicBezTo>
                    <a:pt x="243713" y="2133854"/>
                    <a:pt x="243713" y="2133854"/>
                    <a:pt x="236093" y="2126234"/>
                  </a:cubicBezTo>
                  <a:close/>
                  <a:moveTo>
                    <a:pt x="6199886" y="2103374"/>
                  </a:moveTo>
                  <a:cubicBezTo>
                    <a:pt x="6192266" y="2080514"/>
                    <a:pt x="6199886" y="2057654"/>
                    <a:pt x="6222746" y="2050034"/>
                  </a:cubicBezTo>
                  <a:cubicBezTo>
                    <a:pt x="6237986" y="2042414"/>
                    <a:pt x="6260846" y="2050034"/>
                    <a:pt x="6268466" y="2072894"/>
                  </a:cubicBezTo>
                  <a:cubicBezTo>
                    <a:pt x="6276086" y="2095754"/>
                    <a:pt x="6268466" y="2110994"/>
                    <a:pt x="6245606" y="2118614"/>
                  </a:cubicBezTo>
                  <a:cubicBezTo>
                    <a:pt x="6245606" y="2126234"/>
                    <a:pt x="6237986" y="2126234"/>
                    <a:pt x="6230366" y="2126234"/>
                  </a:cubicBezTo>
                  <a:cubicBezTo>
                    <a:pt x="6215126" y="2126234"/>
                    <a:pt x="6207506" y="2118614"/>
                    <a:pt x="6199886" y="2103374"/>
                  </a:cubicBezTo>
                  <a:close/>
                  <a:moveTo>
                    <a:pt x="319913" y="1928114"/>
                  </a:moveTo>
                  <a:cubicBezTo>
                    <a:pt x="297053" y="1920494"/>
                    <a:pt x="289433" y="1897634"/>
                    <a:pt x="297053" y="1882394"/>
                  </a:cubicBezTo>
                  <a:cubicBezTo>
                    <a:pt x="312293" y="1859534"/>
                    <a:pt x="335153" y="1851914"/>
                    <a:pt x="350393" y="1859534"/>
                  </a:cubicBezTo>
                  <a:cubicBezTo>
                    <a:pt x="373253" y="1867154"/>
                    <a:pt x="380873" y="1890014"/>
                    <a:pt x="365633" y="1912874"/>
                  </a:cubicBezTo>
                  <a:cubicBezTo>
                    <a:pt x="365633" y="1928114"/>
                    <a:pt x="350393" y="1935734"/>
                    <a:pt x="335153" y="1935734"/>
                  </a:cubicBezTo>
                  <a:cubicBezTo>
                    <a:pt x="327533" y="1935734"/>
                    <a:pt x="327533" y="1935734"/>
                    <a:pt x="319913" y="1928114"/>
                  </a:cubicBezTo>
                  <a:close/>
                  <a:moveTo>
                    <a:pt x="6116193" y="1905254"/>
                  </a:moveTo>
                  <a:cubicBezTo>
                    <a:pt x="6108573" y="1890014"/>
                    <a:pt x="6116193" y="1867154"/>
                    <a:pt x="6131433" y="1851914"/>
                  </a:cubicBezTo>
                  <a:cubicBezTo>
                    <a:pt x="6154293" y="1844294"/>
                    <a:pt x="6177153" y="1851914"/>
                    <a:pt x="6184773" y="1874774"/>
                  </a:cubicBezTo>
                  <a:cubicBezTo>
                    <a:pt x="6192393" y="1890014"/>
                    <a:pt x="6184773" y="1912874"/>
                    <a:pt x="6169533" y="1928114"/>
                  </a:cubicBezTo>
                  <a:cubicBezTo>
                    <a:pt x="6161913" y="1928114"/>
                    <a:pt x="6154293" y="1928114"/>
                    <a:pt x="6146673" y="1928114"/>
                  </a:cubicBezTo>
                  <a:cubicBezTo>
                    <a:pt x="6139053" y="1928114"/>
                    <a:pt x="6123813" y="1920494"/>
                    <a:pt x="6116193" y="1905254"/>
                  </a:cubicBezTo>
                  <a:close/>
                  <a:moveTo>
                    <a:pt x="411353" y="1737614"/>
                  </a:moveTo>
                  <a:cubicBezTo>
                    <a:pt x="396113" y="1729994"/>
                    <a:pt x="388493" y="1707134"/>
                    <a:pt x="396113" y="1684274"/>
                  </a:cubicBezTo>
                  <a:cubicBezTo>
                    <a:pt x="411353" y="1669034"/>
                    <a:pt x="434213" y="1661414"/>
                    <a:pt x="449453" y="1669034"/>
                  </a:cubicBezTo>
                  <a:cubicBezTo>
                    <a:pt x="464693" y="1684274"/>
                    <a:pt x="472313" y="1707134"/>
                    <a:pt x="464693" y="1722374"/>
                  </a:cubicBezTo>
                  <a:cubicBezTo>
                    <a:pt x="457073" y="1737614"/>
                    <a:pt x="441833" y="1745234"/>
                    <a:pt x="434213" y="1745234"/>
                  </a:cubicBezTo>
                  <a:cubicBezTo>
                    <a:pt x="426593" y="1745234"/>
                    <a:pt x="418973" y="1737614"/>
                    <a:pt x="411353" y="1737614"/>
                  </a:cubicBezTo>
                  <a:close/>
                  <a:moveTo>
                    <a:pt x="6017133" y="1714754"/>
                  </a:moveTo>
                  <a:cubicBezTo>
                    <a:pt x="6009513" y="1699514"/>
                    <a:pt x="6017133" y="1676654"/>
                    <a:pt x="6032373" y="1669034"/>
                  </a:cubicBezTo>
                  <a:cubicBezTo>
                    <a:pt x="6055233" y="1653794"/>
                    <a:pt x="6078093" y="1661414"/>
                    <a:pt x="6085713" y="1684274"/>
                  </a:cubicBezTo>
                  <a:cubicBezTo>
                    <a:pt x="6093333" y="1699514"/>
                    <a:pt x="6093333" y="1722374"/>
                    <a:pt x="6070473" y="1729994"/>
                  </a:cubicBezTo>
                  <a:cubicBezTo>
                    <a:pt x="6062853" y="1737614"/>
                    <a:pt x="6062853" y="1737614"/>
                    <a:pt x="6055233" y="1737614"/>
                  </a:cubicBezTo>
                  <a:cubicBezTo>
                    <a:pt x="6039993" y="1737614"/>
                    <a:pt x="6024753" y="1729994"/>
                    <a:pt x="6017133" y="1714754"/>
                  </a:cubicBezTo>
                  <a:close/>
                  <a:moveTo>
                    <a:pt x="517906" y="1554607"/>
                  </a:moveTo>
                  <a:cubicBezTo>
                    <a:pt x="502666" y="1539367"/>
                    <a:pt x="495046" y="1516507"/>
                    <a:pt x="510286" y="1501267"/>
                  </a:cubicBezTo>
                  <a:cubicBezTo>
                    <a:pt x="517906" y="1478407"/>
                    <a:pt x="540766" y="1478407"/>
                    <a:pt x="563626" y="1486027"/>
                  </a:cubicBezTo>
                  <a:cubicBezTo>
                    <a:pt x="578866" y="1501267"/>
                    <a:pt x="586486" y="1524127"/>
                    <a:pt x="571246" y="1539367"/>
                  </a:cubicBezTo>
                  <a:cubicBezTo>
                    <a:pt x="563626" y="1554607"/>
                    <a:pt x="556006" y="1554607"/>
                    <a:pt x="540766" y="1554607"/>
                  </a:cubicBezTo>
                  <a:cubicBezTo>
                    <a:pt x="533146" y="1554607"/>
                    <a:pt x="525526" y="1554607"/>
                    <a:pt x="517906" y="1554607"/>
                  </a:cubicBezTo>
                  <a:close/>
                  <a:moveTo>
                    <a:pt x="5910453" y="1539367"/>
                  </a:moveTo>
                  <a:cubicBezTo>
                    <a:pt x="5902833" y="1516507"/>
                    <a:pt x="5902833" y="1493647"/>
                    <a:pt x="5925693" y="1486027"/>
                  </a:cubicBezTo>
                  <a:cubicBezTo>
                    <a:pt x="5940933" y="1470787"/>
                    <a:pt x="5963793" y="1478407"/>
                    <a:pt x="5979033" y="1493647"/>
                  </a:cubicBezTo>
                  <a:cubicBezTo>
                    <a:pt x="5986653" y="1508887"/>
                    <a:pt x="5979033" y="1539367"/>
                    <a:pt x="5963793" y="1546987"/>
                  </a:cubicBezTo>
                  <a:cubicBezTo>
                    <a:pt x="5956173" y="1554607"/>
                    <a:pt x="5948553" y="1554607"/>
                    <a:pt x="5940933" y="1554607"/>
                  </a:cubicBezTo>
                  <a:cubicBezTo>
                    <a:pt x="5933313" y="1554607"/>
                    <a:pt x="5918073" y="1546987"/>
                    <a:pt x="5910453" y="1539367"/>
                  </a:cubicBezTo>
                  <a:close/>
                  <a:moveTo>
                    <a:pt x="639826" y="1371727"/>
                  </a:moveTo>
                  <a:cubicBezTo>
                    <a:pt x="624586" y="1364107"/>
                    <a:pt x="616966" y="1341247"/>
                    <a:pt x="632206" y="1318387"/>
                  </a:cubicBezTo>
                  <a:cubicBezTo>
                    <a:pt x="647446" y="1303147"/>
                    <a:pt x="670306" y="1303147"/>
                    <a:pt x="685546" y="1310767"/>
                  </a:cubicBezTo>
                  <a:cubicBezTo>
                    <a:pt x="700786" y="1326007"/>
                    <a:pt x="708406" y="1348867"/>
                    <a:pt x="693166" y="1364107"/>
                  </a:cubicBezTo>
                  <a:cubicBezTo>
                    <a:pt x="685546" y="1379347"/>
                    <a:pt x="677926" y="1379347"/>
                    <a:pt x="662686" y="1379347"/>
                  </a:cubicBezTo>
                  <a:cubicBezTo>
                    <a:pt x="655066" y="1379347"/>
                    <a:pt x="647446" y="1379347"/>
                    <a:pt x="639826" y="1371727"/>
                  </a:cubicBezTo>
                  <a:close/>
                  <a:moveTo>
                    <a:pt x="5788660" y="1364107"/>
                  </a:moveTo>
                  <a:cubicBezTo>
                    <a:pt x="5781040" y="1341247"/>
                    <a:pt x="5781040" y="1318387"/>
                    <a:pt x="5796280" y="1310767"/>
                  </a:cubicBezTo>
                  <a:cubicBezTo>
                    <a:pt x="5819140" y="1295527"/>
                    <a:pt x="5842000" y="1303147"/>
                    <a:pt x="5849620" y="1318387"/>
                  </a:cubicBezTo>
                  <a:cubicBezTo>
                    <a:pt x="5864860" y="1333627"/>
                    <a:pt x="5864860" y="1356487"/>
                    <a:pt x="5842000" y="1371727"/>
                  </a:cubicBezTo>
                  <a:cubicBezTo>
                    <a:pt x="5834380" y="1371727"/>
                    <a:pt x="5826760" y="1379347"/>
                    <a:pt x="5819140" y="1379347"/>
                  </a:cubicBezTo>
                  <a:cubicBezTo>
                    <a:pt x="5811520" y="1379347"/>
                    <a:pt x="5796280" y="1371727"/>
                    <a:pt x="5788660" y="1364107"/>
                  </a:cubicBezTo>
                  <a:close/>
                  <a:moveTo>
                    <a:pt x="769239" y="1204087"/>
                  </a:moveTo>
                  <a:cubicBezTo>
                    <a:pt x="753999" y="1188847"/>
                    <a:pt x="753999" y="1165987"/>
                    <a:pt x="769239" y="1150747"/>
                  </a:cubicBezTo>
                  <a:cubicBezTo>
                    <a:pt x="776859" y="1135507"/>
                    <a:pt x="807339" y="1135507"/>
                    <a:pt x="822579" y="1143127"/>
                  </a:cubicBezTo>
                  <a:cubicBezTo>
                    <a:pt x="837819" y="1158367"/>
                    <a:pt x="837819" y="1181227"/>
                    <a:pt x="822579" y="1196467"/>
                  </a:cubicBezTo>
                  <a:cubicBezTo>
                    <a:pt x="814959" y="1211707"/>
                    <a:pt x="807339" y="1211707"/>
                    <a:pt x="792099" y="1211707"/>
                  </a:cubicBezTo>
                  <a:cubicBezTo>
                    <a:pt x="784479" y="1211707"/>
                    <a:pt x="776859" y="1211707"/>
                    <a:pt x="769239" y="1204087"/>
                  </a:cubicBezTo>
                  <a:close/>
                  <a:moveTo>
                    <a:pt x="5659120" y="1196467"/>
                  </a:moveTo>
                  <a:cubicBezTo>
                    <a:pt x="5643880" y="1181227"/>
                    <a:pt x="5651500" y="1158367"/>
                    <a:pt x="5666740" y="1143127"/>
                  </a:cubicBezTo>
                  <a:cubicBezTo>
                    <a:pt x="5681980" y="1127887"/>
                    <a:pt x="5704840" y="1127887"/>
                    <a:pt x="5720080" y="1143127"/>
                  </a:cubicBezTo>
                  <a:cubicBezTo>
                    <a:pt x="5727700" y="1165987"/>
                    <a:pt x="5727700" y="1188847"/>
                    <a:pt x="5712460" y="1196467"/>
                  </a:cubicBezTo>
                  <a:cubicBezTo>
                    <a:pt x="5704840" y="1204087"/>
                    <a:pt x="5697220" y="1211707"/>
                    <a:pt x="5689600" y="1211707"/>
                  </a:cubicBezTo>
                  <a:cubicBezTo>
                    <a:pt x="5674360" y="1211707"/>
                    <a:pt x="5666740" y="1204087"/>
                    <a:pt x="5659120" y="1196467"/>
                  </a:cubicBezTo>
                  <a:close/>
                  <a:moveTo>
                    <a:pt x="914019" y="1044067"/>
                  </a:moveTo>
                  <a:cubicBezTo>
                    <a:pt x="898779" y="1028827"/>
                    <a:pt x="898779" y="1005967"/>
                    <a:pt x="914019" y="990727"/>
                  </a:cubicBezTo>
                  <a:cubicBezTo>
                    <a:pt x="929259" y="975487"/>
                    <a:pt x="952119" y="975487"/>
                    <a:pt x="967359" y="990727"/>
                  </a:cubicBezTo>
                  <a:cubicBezTo>
                    <a:pt x="982599" y="1005967"/>
                    <a:pt x="982599" y="1028827"/>
                    <a:pt x="967359" y="1044067"/>
                  </a:cubicBezTo>
                  <a:cubicBezTo>
                    <a:pt x="959739" y="1051687"/>
                    <a:pt x="952119" y="1051687"/>
                    <a:pt x="936879" y="1051687"/>
                  </a:cubicBezTo>
                  <a:cubicBezTo>
                    <a:pt x="929259" y="1051687"/>
                    <a:pt x="921639" y="1051687"/>
                    <a:pt x="914019" y="1044067"/>
                  </a:cubicBezTo>
                  <a:close/>
                  <a:moveTo>
                    <a:pt x="5514467" y="1036447"/>
                  </a:moveTo>
                  <a:cubicBezTo>
                    <a:pt x="5499227" y="1021207"/>
                    <a:pt x="5506847" y="998347"/>
                    <a:pt x="5514467" y="983107"/>
                  </a:cubicBezTo>
                  <a:cubicBezTo>
                    <a:pt x="5529707" y="967867"/>
                    <a:pt x="5560187" y="967867"/>
                    <a:pt x="5575427" y="983107"/>
                  </a:cubicBezTo>
                  <a:cubicBezTo>
                    <a:pt x="5583047" y="998347"/>
                    <a:pt x="5583047" y="1028827"/>
                    <a:pt x="5567807" y="1036447"/>
                  </a:cubicBezTo>
                  <a:cubicBezTo>
                    <a:pt x="5560187" y="1044067"/>
                    <a:pt x="5552567" y="1051687"/>
                    <a:pt x="5544947" y="1051687"/>
                  </a:cubicBezTo>
                  <a:cubicBezTo>
                    <a:pt x="5537327" y="1051687"/>
                    <a:pt x="5522087" y="1044067"/>
                    <a:pt x="5514467" y="1036447"/>
                  </a:cubicBezTo>
                  <a:close/>
                  <a:moveTo>
                    <a:pt x="1066292" y="891667"/>
                  </a:moveTo>
                  <a:cubicBezTo>
                    <a:pt x="1051052" y="876427"/>
                    <a:pt x="1051052" y="853567"/>
                    <a:pt x="1066292" y="838327"/>
                  </a:cubicBezTo>
                  <a:cubicBezTo>
                    <a:pt x="1081532" y="823087"/>
                    <a:pt x="1104392" y="823087"/>
                    <a:pt x="1119632" y="838327"/>
                  </a:cubicBezTo>
                  <a:cubicBezTo>
                    <a:pt x="1134872" y="853567"/>
                    <a:pt x="1134872" y="884047"/>
                    <a:pt x="1119632" y="899287"/>
                  </a:cubicBezTo>
                  <a:cubicBezTo>
                    <a:pt x="1112012" y="899287"/>
                    <a:pt x="1104392" y="906907"/>
                    <a:pt x="1089152" y="906907"/>
                  </a:cubicBezTo>
                  <a:cubicBezTo>
                    <a:pt x="1081532" y="906907"/>
                    <a:pt x="1073912" y="899287"/>
                    <a:pt x="1066292" y="891667"/>
                  </a:cubicBezTo>
                  <a:close/>
                  <a:moveTo>
                    <a:pt x="5362067" y="891667"/>
                  </a:moveTo>
                  <a:cubicBezTo>
                    <a:pt x="5346827" y="876427"/>
                    <a:pt x="5346827" y="853567"/>
                    <a:pt x="5362067" y="838327"/>
                  </a:cubicBezTo>
                  <a:cubicBezTo>
                    <a:pt x="5377307" y="823087"/>
                    <a:pt x="5400167" y="823087"/>
                    <a:pt x="5415407" y="838327"/>
                  </a:cubicBezTo>
                  <a:cubicBezTo>
                    <a:pt x="5430647" y="845947"/>
                    <a:pt x="5430647" y="876427"/>
                    <a:pt x="5415407" y="891667"/>
                  </a:cubicBezTo>
                  <a:cubicBezTo>
                    <a:pt x="5407787" y="899287"/>
                    <a:pt x="5400167" y="899287"/>
                    <a:pt x="5392547" y="899287"/>
                  </a:cubicBezTo>
                  <a:cubicBezTo>
                    <a:pt x="5384927" y="899287"/>
                    <a:pt x="5369687" y="899287"/>
                    <a:pt x="5362067" y="891667"/>
                  </a:cubicBezTo>
                  <a:close/>
                  <a:moveTo>
                    <a:pt x="1226312" y="754507"/>
                  </a:moveTo>
                  <a:cubicBezTo>
                    <a:pt x="1211072" y="739267"/>
                    <a:pt x="1218692" y="708787"/>
                    <a:pt x="1233932" y="701167"/>
                  </a:cubicBezTo>
                  <a:cubicBezTo>
                    <a:pt x="1249172" y="685927"/>
                    <a:pt x="1272032" y="685927"/>
                    <a:pt x="1287272" y="708787"/>
                  </a:cubicBezTo>
                  <a:cubicBezTo>
                    <a:pt x="1302512" y="724027"/>
                    <a:pt x="1294892" y="746887"/>
                    <a:pt x="1279652" y="762127"/>
                  </a:cubicBezTo>
                  <a:cubicBezTo>
                    <a:pt x="1272032" y="762127"/>
                    <a:pt x="1264412" y="769747"/>
                    <a:pt x="1256792" y="769747"/>
                  </a:cubicBezTo>
                  <a:cubicBezTo>
                    <a:pt x="1241552" y="769747"/>
                    <a:pt x="1233932" y="762127"/>
                    <a:pt x="1226312" y="754507"/>
                  </a:cubicBezTo>
                  <a:close/>
                  <a:moveTo>
                    <a:pt x="5202174" y="754507"/>
                  </a:moveTo>
                  <a:cubicBezTo>
                    <a:pt x="5186934" y="739267"/>
                    <a:pt x="5186934" y="716407"/>
                    <a:pt x="5194554" y="701167"/>
                  </a:cubicBezTo>
                  <a:cubicBezTo>
                    <a:pt x="5209794" y="685927"/>
                    <a:pt x="5232654" y="685927"/>
                    <a:pt x="5247894" y="693547"/>
                  </a:cubicBezTo>
                  <a:cubicBezTo>
                    <a:pt x="5270754" y="708787"/>
                    <a:pt x="5270754" y="731647"/>
                    <a:pt x="5255514" y="746887"/>
                  </a:cubicBezTo>
                  <a:cubicBezTo>
                    <a:pt x="5247894" y="762127"/>
                    <a:pt x="5240274" y="762127"/>
                    <a:pt x="5225034" y="762127"/>
                  </a:cubicBezTo>
                  <a:cubicBezTo>
                    <a:pt x="5217414" y="762127"/>
                    <a:pt x="5209794" y="762127"/>
                    <a:pt x="5202174" y="754507"/>
                  </a:cubicBezTo>
                  <a:close/>
                  <a:moveTo>
                    <a:pt x="1393825" y="624967"/>
                  </a:moveTo>
                  <a:cubicBezTo>
                    <a:pt x="1386205" y="602107"/>
                    <a:pt x="1386205" y="579247"/>
                    <a:pt x="1409065" y="571627"/>
                  </a:cubicBezTo>
                  <a:cubicBezTo>
                    <a:pt x="1424305" y="556387"/>
                    <a:pt x="1447165" y="564007"/>
                    <a:pt x="1462405" y="579247"/>
                  </a:cubicBezTo>
                  <a:cubicBezTo>
                    <a:pt x="1470025" y="594487"/>
                    <a:pt x="1470025" y="617347"/>
                    <a:pt x="1447165" y="632587"/>
                  </a:cubicBezTo>
                  <a:cubicBezTo>
                    <a:pt x="1439545" y="640207"/>
                    <a:pt x="1439545" y="640207"/>
                    <a:pt x="1431925" y="640207"/>
                  </a:cubicBezTo>
                  <a:cubicBezTo>
                    <a:pt x="1416685" y="640207"/>
                    <a:pt x="1401445" y="632587"/>
                    <a:pt x="1393825" y="624967"/>
                  </a:cubicBezTo>
                  <a:close/>
                  <a:moveTo>
                    <a:pt x="5034534" y="632587"/>
                  </a:moveTo>
                  <a:cubicBezTo>
                    <a:pt x="5011674" y="617347"/>
                    <a:pt x="5011674" y="594487"/>
                    <a:pt x="5019294" y="579247"/>
                  </a:cubicBezTo>
                  <a:cubicBezTo>
                    <a:pt x="5034534" y="556387"/>
                    <a:pt x="5057394" y="556387"/>
                    <a:pt x="5072634" y="564007"/>
                  </a:cubicBezTo>
                  <a:cubicBezTo>
                    <a:pt x="5095494" y="579247"/>
                    <a:pt x="5095494" y="602107"/>
                    <a:pt x="5087874" y="617347"/>
                  </a:cubicBezTo>
                  <a:cubicBezTo>
                    <a:pt x="5080254" y="632587"/>
                    <a:pt x="5065014" y="632587"/>
                    <a:pt x="5057394" y="632587"/>
                  </a:cubicBezTo>
                  <a:cubicBezTo>
                    <a:pt x="5049774" y="632587"/>
                    <a:pt x="5042154" y="632587"/>
                    <a:pt x="5034534" y="632587"/>
                  </a:cubicBezTo>
                  <a:close/>
                  <a:moveTo>
                    <a:pt x="1576578" y="502920"/>
                  </a:moveTo>
                  <a:cubicBezTo>
                    <a:pt x="1561338" y="487680"/>
                    <a:pt x="1568958" y="464820"/>
                    <a:pt x="1591818" y="449580"/>
                  </a:cubicBezTo>
                  <a:cubicBezTo>
                    <a:pt x="1607058" y="441960"/>
                    <a:pt x="1629918" y="449580"/>
                    <a:pt x="1637538" y="464820"/>
                  </a:cubicBezTo>
                  <a:cubicBezTo>
                    <a:pt x="1652778" y="487680"/>
                    <a:pt x="1645158" y="510540"/>
                    <a:pt x="1629918" y="518160"/>
                  </a:cubicBezTo>
                  <a:cubicBezTo>
                    <a:pt x="1622298" y="525780"/>
                    <a:pt x="1614678" y="525780"/>
                    <a:pt x="1607058" y="525780"/>
                  </a:cubicBezTo>
                  <a:cubicBezTo>
                    <a:pt x="1591818" y="525780"/>
                    <a:pt x="1584198" y="518160"/>
                    <a:pt x="1576578" y="502920"/>
                  </a:cubicBezTo>
                  <a:close/>
                  <a:moveTo>
                    <a:pt x="4851781" y="518160"/>
                  </a:moveTo>
                  <a:cubicBezTo>
                    <a:pt x="4836541" y="502920"/>
                    <a:pt x="4828921" y="480060"/>
                    <a:pt x="4844161" y="464820"/>
                  </a:cubicBezTo>
                  <a:cubicBezTo>
                    <a:pt x="4851781" y="441960"/>
                    <a:pt x="4874641" y="441960"/>
                    <a:pt x="4889881" y="449580"/>
                  </a:cubicBezTo>
                  <a:cubicBezTo>
                    <a:pt x="4912741" y="457200"/>
                    <a:pt x="4920361" y="487680"/>
                    <a:pt x="4905121" y="502920"/>
                  </a:cubicBezTo>
                  <a:cubicBezTo>
                    <a:pt x="4897501" y="510540"/>
                    <a:pt x="4889881" y="518160"/>
                    <a:pt x="4874641" y="518160"/>
                  </a:cubicBezTo>
                  <a:cubicBezTo>
                    <a:pt x="4867021" y="518160"/>
                    <a:pt x="4859401" y="518160"/>
                    <a:pt x="4851781" y="518160"/>
                  </a:cubicBezTo>
                  <a:close/>
                  <a:moveTo>
                    <a:pt x="1759458" y="396240"/>
                  </a:moveTo>
                  <a:cubicBezTo>
                    <a:pt x="1751838" y="381000"/>
                    <a:pt x="1759458" y="358140"/>
                    <a:pt x="1782318" y="350520"/>
                  </a:cubicBezTo>
                  <a:cubicBezTo>
                    <a:pt x="1797558" y="335280"/>
                    <a:pt x="1820418" y="342900"/>
                    <a:pt x="1828038" y="365760"/>
                  </a:cubicBezTo>
                  <a:cubicBezTo>
                    <a:pt x="1835658" y="381000"/>
                    <a:pt x="1835658" y="403860"/>
                    <a:pt x="1812798" y="419100"/>
                  </a:cubicBezTo>
                  <a:cubicBezTo>
                    <a:pt x="1805178" y="419100"/>
                    <a:pt x="1805178" y="419100"/>
                    <a:pt x="1797558" y="419100"/>
                  </a:cubicBezTo>
                  <a:cubicBezTo>
                    <a:pt x="1782318" y="419100"/>
                    <a:pt x="1767078" y="411480"/>
                    <a:pt x="1759458" y="396240"/>
                  </a:cubicBezTo>
                  <a:close/>
                  <a:moveTo>
                    <a:pt x="4669028" y="411480"/>
                  </a:moveTo>
                  <a:cubicBezTo>
                    <a:pt x="4646168" y="403860"/>
                    <a:pt x="4646168" y="381000"/>
                    <a:pt x="4653788" y="365760"/>
                  </a:cubicBezTo>
                  <a:cubicBezTo>
                    <a:pt x="4661408" y="342900"/>
                    <a:pt x="4684268" y="335280"/>
                    <a:pt x="4699508" y="342900"/>
                  </a:cubicBezTo>
                  <a:cubicBezTo>
                    <a:pt x="4722368" y="358140"/>
                    <a:pt x="4729988" y="381000"/>
                    <a:pt x="4722368" y="396240"/>
                  </a:cubicBezTo>
                  <a:cubicBezTo>
                    <a:pt x="4714748" y="411480"/>
                    <a:pt x="4699508" y="419100"/>
                    <a:pt x="4684268" y="419100"/>
                  </a:cubicBezTo>
                  <a:cubicBezTo>
                    <a:pt x="4676648" y="419100"/>
                    <a:pt x="4676648" y="419100"/>
                    <a:pt x="4669028" y="411480"/>
                  </a:cubicBezTo>
                  <a:close/>
                  <a:moveTo>
                    <a:pt x="1957451" y="304800"/>
                  </a:moveTo>
                  <a:cubicBezTo>
                    <a:pt x="1949831" y="289560"/>
                    <a:pt x="1957451" y="266700"/>
                    <a:pt x="1972691" y="259080"/>
                  </a:cubicBezTo>
                  <a:cubicBezTo>
                    <a:pt x="1995551" y="251460"/>
                    <a:pt x="2018411" y="259080"/>
                    <a:pt x="2026031" y="274320"/>
                  </a:cubicBezTo>
                  <a:cubicBezTo>
                    <a:pt x="2033651" y="297180"/>
                    <a:pt x="2026031" y="320040"/>
                    <a:pt x="2003171" y="327660"/>
                  </a:cubicBezTo>
                  <a:cubicBezTo>
                    <a:pt x="2003171" y="327660"/>
                    <a:pt x="1995551" y="327660"/>
                    <a:pt x="1987931" y="327660"/>
                  </a:cubicBezTo>
                  <a:cubicBezTo>
                    <a:pt x="1972691" y="327660"/>
                    <a:pt x="1957451" y="320040"/>
                    <a:pt x="1957451" y="304800"/>
                  </a:cubicBezTo>
                  <a:close/>
                  <a:moveTo>
                    <a:pt x="4478528" y="327660"/>
                  </a:moveTo>
                  <a:cubicBezTo>
                    <a:pt x="4455668" y="312420"/>
                    <a:pt x="4448048" y="297180"/>
                    <a:pt x="4455668" y="274320"/>
                  </a:cubicBezTo>
                  <a:cubicBezTo>
                    <a:pt x="4463288" y="251460"/>
                    <a:pt x="4486148" y="243840"/>
                    <a:pt x="4509008" y="251460"/>
                  </a:cubicBezTo>
                  <a:cubicBezTo>
                    <a:pt x="4524248" y="259080"/>
                    <a:pt x="4531868" y="281940"/>
                    <a:pt x="4524248" y="304800"/>
                  </a:cubicBezTo>
                  <a:cubicBezTo>
                    <a:pt x="4516628" y="320040"/>
                    <a:pt x="4509008" y="327660"/>
                    <a:pt x="4493768" y="327660"/>
                  </a:cubicBezTo>
                  <a:cubicBezTo>
                    <a:pt x="4486148" y="327660"/>
                    <a:pt x="4478528" y="327660"/>
                    <a:pt x="4478528" y="327660"/>
                  </a:cubicBezTo>
                  <a:close/>
                  <a:moveTo>
                    <a:pt x="2155444" y="228600"/>
                  </a:moveTo>
                  <a:cubicBezTo>
                    <a:pt x="2147824" y="205740"/>
                    <a:pt x="2155444" y="182880"/>
                    <a:pt x="2178304" y="175260"/>
                  </a:cubicBezTo>
                  <a:cubicBezTo>
                    <a:pt x="2193544" y="175260"/>
                    <a:pt x="2216404" y="182880"/>
                    <a:pt x="2224024" y="205740"/>
                  </a:cubicBezTo>
                  <a:cubicBezTo>
                    <a:pt x="2231644" y="220980"/>
                    <a:pt x="2224024" y="243840"/>
                    <a:pt x="2201164" y="251460"/>
                  </a:cubicBezTo>
                  <a:cubicBezTo>
                    <a:pt x="2201164" y="251460"/>
                    <a:pt x="2193544" y="251460"/>
                    <a:pt x="2185924" y="251460"/>
                  </a:cubicBezTo>
                  <a:cubicBezTo>
                    <a:pt x="2170684" y="251460"/>
                    <a:pt x="2155444" y="243840"/>
                    <a:pt x="2155444" y="228600"/>
                  </a:cubicBezTo>
                  <a:close/>
                  <a:moveTo>
                    <a:pt x="4280535" y="251460"/>
                  </a:moveTo>
                  <a:cubicBezTo>
                    <a:pt x="4257675" y="243840"/>
                    <a:pt x="4250055" y="220980"/>
                    <a:pt x="4257675" y="198120"/>
                  </a:cubicBezTo>
                  <a:cubicBezTo>
                    <a:pt x="4265295" y="182880"/>
                    <a:pt x="4280535" y="167640"/>
                    <a:pt x="4303395" y="175260"/>
                  </a:cubicBezTo>
                  <a:cubicBezTo>
                    <a:pt x="4326255" y="182880"/>
                    <a:pt x="4333875" y="205740"/>
                    <a:pt x="4326255" y="220980"/>
                  </a:cubicBezTo>
                  <a:cubicBezTo>
                    <a:pt x="4318635" y="243840"/>
                    <a:pt x="4303395" y="251460"/>
                    <a:pt x="4288155" y="251460"/>
                  </a:cubicBezTo>
                  <a:cubicBezTo>
                    <a:pt x="4288155" y="251460"/>
                    <a:pt x="4280535" y="251460"/>
                    <a:pt x="4280535" y="251460"/>
                  </a:cubicBezTo>
                  <a:close/>
                  <a:moveTo>
                    <a:pt x="2353564" y="160020"/>
                  </a:moveTo>
                  <a:cubicBezTo>
                    <a:pt x="2353564" y="137160"/>
                    <a:pt x="2361184" y="121920"/>
                    <a:pt x="2384044" y="114300"/>
                  </a:cubicBezTo>
                  <a:cubicBezTo>
                    <a:pt x="2406904" y="106680"/>
                    <a:pt x="2422144" y="121920"/>
                    <a:pt x="2429764" y="137160"/>
                  </a:cubicBezTo>
                  <a:cubicBezTo>
                    <a:pt x="2437384" y="160020"/>
                    <a:pt x="2422144" y="182880"/>
                    <a:pt x="2406904" y="190500"/>
                  </a:cubicBezTo>
                  <a:cubicBezTo>
                    <a:pt x="2399284" y="190500"/>
                    <a:pt x="2399284" y="190500"/>
                    <a:pt x="2391664" y="190500"/>
                  </a:cubicBezTo>
                  <a:cubicBezTo>
                    <a:pt x="2376424" y="190500"/>
                    <a:pt x="2361184" y="175260"/>
                    <a:pt x="2353564" y="160020"/>
                  </a:cubicBezTo>
                  <a:close/>
                  <a:moveTo>
                    <a:pt x="4074922" y="182880"/>
                  </a:moveTo>
                  <a:cubicBezTo>
                    <a:pt x="4059682" y="182880"/>
                    <a:pt x="4044442" y="160020"/>
                    <a:pt x="4052062" y="137160"/>
                  </a:cubicBezTo>
                  <a:cubicBezTo>
                    <a:pt x="4052062" y="121920"/>
                    <a:pt x="4074922" y="106680"/>
                    <a:pt x="4097782" y="114300"/>
                  </a:cubicBezTo>
                  <a:cubicBezTo>
                    <a:pt x="4120642" y="114300"/>
                    <a:pt x="4128262" y="137160"/>
                    <a:pt x="4120642" y="160020"/>
                  </a:cubicBezTo>
                  <a:cubicBezTo>
                    <a:pt x="4120642" y="175260"/>
                    <a:pt x="4105402" y="190500"/>
                    <a:pt x="4090162" y="190500"/>
                  </a:cubicBezTo>
                  <a:cubicBezTo>
                    <a:pt x="4082542" y="190500"/>
                    <a:pt x="4082542" y="182880"/>
                    <a:pt x="4074922" y="182880"/>
                  </a:cubicBezTo>
                  <a:close/>
                  <a:moveTo>
                    <a:pt x="2566797" y="106680"/>
                  </a:moveTo>
                  <a:cubicBezTo>
                    <a:pt x="2559177" y="91440"/>
                    <a:pt x="2574417" y="68580"/>
                    <a:pt x="2597277" y="60960"/>
                  </a:cubicBezTo>
                  <a:cubicBezTo>
                    <a:pt x="2612517" y="60960"/>
                    <a:pt x="2635377" y="76200"/>
                    <a:pt x="2635377" y="91440"/>
                  </a:cubicBezTo>
                  <a:cubicBezTo>
                    <a:pt x="2642997" y="114300"/>
                    <a:pt x="2627757" y="137160"/>
                    <a:pt x="2612517" y="137160"/>
                  </a:cubicBezTo>
                  <a:cubicBezTo>
                    <a:pt x="2604897" y="137160"/>
                    <a:pt x="2604897" y="137160"/>
                    <a:pt x="2604897" y="137160"/>
                  </a:cubicBezTo>
                  <a:cubicBezTo>
                    <a:pt x="2582037" y="137160"/>
                    <a:pt x="2566797" y="129540"/>
                    <a:pt x="2566797" y="106680"/>
                  </a:cubicBezTo>
                  <a:close/>
                  <a:moveTo>
                    <a:pt x="3869182" y="137160"/>
                  </a:moveTo>
                  <a:cubicBezTo>
                    <a:pt x="3846322" y="129540"/>
                    <a:pt x="3838702" y="114300"/>
                    <a:pt x="3838702" y="91440"/>
                  </a:cubicBezTo>
                  <a:cubicBezTo>
                    <a:pt x="3846322" y="68580"/>
                    <a:pt x="3861562" y="60960"/>
                    <a:pt x="3884422" y="60960"/>
                  </a:cubicBezTo>
                  <a:cubicBezTo>
                    <a:pt x="3907282" y="68580"/>
                    <a:pt x="3922522" y="83820"/>
                    <a:pt x="3914902" y="106680"/>
                  </a:cubicBezTo>
                  <a:cubicBezTo>
                    <a:pt x="3914902" y="121920"/>
                    <a:pt x="3899662" y="137160"/>
                    <a:pt x="3876802" y="137160"/>
                  </a:cubicBezTo>
                  <a:cubicBezTo>
                    <a:pt x="3876802" y="137160"/>
                    <a:pt x="3876802" y="137160"/>
                    <a:pt x="3869182" y="137160"/>
                  </a:cubicBezTo>
                  <a:close/>
                  <a:moveTo>
                    <a:pt x="2772410" y="68580"/>
                  </a:moveTo>
                  <a:cubicBezTo>
                    <a:pt x="2772410" y="45720"/>
                    <a:pt x="2787650" y="30480"/>
                    <a:pt x="2810510" y="30480"/>
                  </a:cubicBezTo>
                  <a:cubicBezTo>
                    <a:pt x="2825750" y="22860"/>
                    <a:pt x="2848610" y="38100"/>
                    <a:pt x="2848610" y="60960"/>
                  </a:cubicBezTo>
                  <a:cubicBezTo>
                    <a:pt x="2856230" y="83820"/>
                    <a:pt x="2840990" y="99060"/>
                    <a:pt x="2818130" y="106680"/>
                  </a:cubicBezTo>
                  <a:cubicBezTo>
                    <a:pt x="2818130" y="106680"/>
                    <a:pt x="2818130" y="106680"/>
                    <a:pt x="2810510" y="106680"/>
                  </a:cubicBezTo>
                  <a:cubicBezTo>
                    <a:pt x="2795270" y="106680"/>
                    <a:pt x="2780030" y="91440"/>
                    <a:pt x="2772410" y="68580"/>
                  </a:cubicBezTo>
                  <a:close/>
                  <a:moveTo>
                    <a:pt x="3663569" y="99060"/>
                  </a:moveTo>
                  <a:cubicBezTo>
                    <a:pt x="3640709" y="99060"/>
                    <a:pt x="3625469" y="83820"/>
                    <a:pt x="3633089" y="60960"/>
                  </a:cubicBezTo>
                  <a:cubicBezTo>
                    <a:pt x="3633089" y="38100"/>
                    <a:pt x="3648329" y="22860"/>
                    <a:pt x="3671189" y="22860"/>
                  </a:cubicBezTo>
                  <a:cubicBezTo>
                    <a:pt x="3694049" y="30480"/>
                    <a:pt x="3709289" y="45720"/>
                    <a:pt x="3701669" y="68580"/>
                  </a:cubicBezTo>
                  <a:cubicBezTo>
                    <a:pt x="3701669" y="91440"/>
                    <a:pt x="3686429" y="99060"/>
                    <a:pt x="3663569" y="99060"/>
                  </a:cubicBezTo>
                  <a:close/>
                  <a:moveTo>
                    <a:pt x="2985770" y="45720"/>
                  </a:moveTo>
                  <a:cubicBezTo>
                    <a:pt x="2985770" y="22860"/>
                    <a:pt x="3001010" y="7620"/>
                    <a:pt x="3023870" y="7620"/>
                  </a:cubicBezTo>
                  <a:cubicBezTo>
                    <a:pt x="3046730" y="7620"/>
                    <a:pt x="3061970" y="22860"/>
                    <a:pt x="3061970" y="38100"/>
                  </a:cubicBezTo>
                  <a:cubicBezTo>
                    <a:pt x="3061970" y="60960"/>
                    <a:pt x="3046730" y="83820"/>
                    <a:pt x="3031490" y="83820"/>
                  </a:cubicBezTo>
                  <a:cubicBezTo>
                    <a:pt x="3031490" y="83820"/>
                    <a:pt x="3023870" y="83820"/>
                    <a:pt x="3023870" y="83820"/>
                  </a:cubicBezTo>
                  <a:cubicBezTo>
                    <a:pt x="3008630" y="83820"/>
                    <a:pt x="2985770" y="68580"/>
                    <a:pt x="2985770" y="45720"/>
                  </a:cubicBezTo>
                  <a:close/>
                  <a:moveTo>
                    <a:pt x="3450336" y="83820"/>
                  </a:moveTo>
                  <a:cubicBezTo>
                    <a:pt x="3427476" y="76200"/>
                    <a:pt x="3412236" y="60960"/>
                    <a:pt x="3412236" y="38100"/>
                  </a:cubicBezTo>
                  <a:cubicBezTo>
                    <a:pt x="3419856" y="22860"/>
                    <a:pt x="3435096" y="0"/>
                    <a:pt x="3457956" y="7620"/>
                  </a:cubicBezTo>
                  <a:cubicBezTo>
                    <a:pt x="3480816" y="7620"/>
                    <a:pt x="3496056" y="22860"/>
                    <a:pt x="3488436" y="45720"/>
                  </a:cubicBezTo>
                  <a:cubicBezTo>
                    <a:pt x="3488436" y="68580"/>
                    <a:pt x="3473196" y="83820"/>
                    <a:pt x="3450336" y="83820"/>
                  </a:cubicBezTo>
                  <a:close/>
                  <a:moveTo>
                    <a:pt x="3199003" y="38100"/>
                  </a:moveTo>
                  <a:cubicBezTo>
                    <a:pt x="3199003" y="15240"/>
                    <a:pt x="3221863" y="0"/>
                    <a:pt x="3237103" y="0"/>
                  </a:cubicBezTo>
                  <a:cubicBezTo>
                    <a:pt x="3259963" y="0"/>
                    <a:pt x="3275203" y="15240"/>
                    <a:pt x="3275203" y="38100"/>
                  </a:cubicBezTo>
                  <a:cubicBezTo>
                    <a:pt x="3275203" y="60960"/>
                    <a:pt x="3259963" y="76200"/>
                    <a:pt x="3237103" y="76200"/>
                  </a:cubicBezTo>
                  <a:cubicBezTo>
                    <a:pt x="3221863" y="76200"/>
                    <a:pt x="3199003" y="60960"/>
                    <a:pt x="3199003" y="381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3027824" y="4805199"/>
            <a:ext cx="1826727" cy="2029697"/>
          </a:xfrm>
          <a:custGeom>
            <a:avLst/>
            <a:gdLst/>
            <a:ahLst/>
            <a:cxnLst/>
            <a:rect r="r" b="b" t="t" l="l"/>
            <a:pathLst>
              <a:path h="2029697" w="1826727">
                <a:moveTo>
                  <a:pt x="0" y="0"/>
                </a:moveTo>
                <a:lnTo>
                  <a:pt x="1826728" y="0"/>
                </a:lnTo>
                <a:lnTo>
                  <a:pt x="1826728" y="2029697"/>
                </a:lnTo>
                <a:lnTo>
                  <a:pt x="0" y="20296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 flipH="true" flipV="true">
            <a:off x="5603293" y="5820047"/>
            <a:ext cx="2648262" cy="0"/>
          </a:xfrm>
          <a:prstGeom prst="line">
            <a:avLst/>
          </a:prstGeom>
          <a:ln cap="flat" w="571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>
            <a:off x="8450406" y="5820047"/>
            <a:ext cx="767589" cy="0"/>
          </a:xfrm>
          <a:prstGeom prst="line">
            <a:avLst/>
          </a:prstGeom>
          <a:ln cap="flat" w="57150">
            <a:solidFill>
              <a:srgbClr val="000000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9397158" y="5820047"/>
            <a:ext cx="2648262" cy="0"/>
          </a:xfrm>
          <a:prstGeom prst="line">
            <a:avLst/>
          </a:prstGeom>
          <a:ln cap="flat" w="5715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472850" y="4645282"/>
            <a:ext cx="1886659" cy="1886659"/>
          </a:xfrm>
          <a:custGeom>
            <a:avLst/>
            <a:gdLst/>
            <a:ahLst/>
            <a:cxnLst/>
            <a:rect r="r" b="b" t="t" l="l"/>
            <a:pathLst>
              <a:path h="1886659" w="1886659">
                <a:moveTo>
                  <a:pt x="0" y="0"/>
                </a:moveTo>
                <a:lnTo>
                  <a:pt x="1886659" y="0"/>
                </a:lnTo>
                <a:lnTo>
                  <a:pt x="1886659" y="1886659"/>
                </a:lnTo>
                <a:lnTo>
                  <a:pt x="0" y="18866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384790" y="6722287"/>
            <a:ext cx="20627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Client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1190625"/>
            <a:ext cx="1432988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CHALLENGE RESPONSE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877015" y="5399699"/>
            <a:ext cx="20627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Hi, I’m Bob!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657454" y="5399699"/>
            <a:ext cx="206277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Montserrat"/>
              </a:rPr>
              <a:t>Prove it to me!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3074727" y="4814307"/>
            <a:ext cx="682905" cy="925118"/>
          </a:xfrm>
          <a:custGeom>
            <a:avLst/>
            <a:gdLst/>
            <a:ahLst/>
            <a:cxnLst/>
            <a:rect r="r" b="b" t="t" l="l"/>
            <a:pathLst>
              <a:path h="925118" w="682905">
                <a:moveTo>
                  <a:pt x="0" y="0"/>
                </a:moveTo>
                <a:lnTo>
                  <a:pt x="682905" y="0"/>
                </a:lnTo>
                <a:lnTo>
                  <a:pt x="682905" y="925117"/>
                </a:lnTo>
                <a:lnTo>
                  <a:pt x="0" y="92511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296067">
            <a:off x="14170852" y="-2023386"/>
            <a:ext cx="6729406" cy="5469172"/>
          </a:xfrm>
          <a:custGeom>
            <a:avLst/>
            <a:gdLst/>
            <a:ahLst/>
            <a:cxnLst/>
            <a:rect r="r" b="b" t="t" l="l"/>
            <a:pathLst>
              <a:path h="5469172" w="6729406">
                <a:moveTo>
                  <a:pt x="6729406" y="0"/>
                </a:moveTo>
                <a:lnTo>
                  <a:pt x="0" y="0"/>
                </a:lnTo>
                <a:lnTo>
                  <a:pt x="0" y="5469172"/>
                </a:lnTo>
                <a:lnTo>
                  <a:pt x="6729406" y="5469172"/>
                </a:lnTo>
                <a:lnTo>
                  <a:pt x="67294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90625"/>
            <a:ext cx="11828279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SECURE CHANNELS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09803" y="5035384"/>
            <a:ext cx="6510405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Secure Sockets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Internal network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Assuming its security negates the need for data encryption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1082301">
            <a:off x="-5072607" y="7027678"/>
            <a:ext cx="11928886" cy="8231043"/>
          </a:xfrm>
          <a:custGeom>
            <a:avLst/>
            <a:gdLst/>
            <a:ahLst/>
            <a:cxnLst/>
            <a:rect r="r" b="b" t="t" l="l"/>
            <a:pathLst>
              <a:path h="8231043" w="11928886">
                <a:moveTo>
                  <a:pt x="0" y="0"/>
                </a:moveTo>
                <a:lnTo>
                  <a:pt x="11928886" y="0"/>
                </a:lnTo>
                <a:lnTo>
                  <a:pt x="11928886" y="8231043"/>
                </a:lnTo>
                <a:lnTo>
                  <a:pt x="0" y="8231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9163050" y="3373696"/>
            <a:ext cx="0" cy="649224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3033658"/>
            <a:ext cx="3836306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Database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18741" y="3033658"/>
            <a:ext cx="209716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API</a:t>
            </a:r>
          </a:p>
        </p:txBody>
      </p:sp>
      <p:sp>
        <p:nvSpPr>
          <p:cNvPr name="AutoShape 9" id="9"/>
          <p:cNvSpPr/>
          <p:nvPr/>
        </p:nvSpPr>
        <p:spPr>
          <a:xfrm>
            <a:off x="4865006" y="3462283"/>
            <a:ext cx="105373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10" id="10"/>
          <p:cNvSpPr txBox="true"/>
          <p:nvPr/>
        </p:nvSpPr>
        <p:spPr>
          <a:xfrm rot="0">
            <a:off x="10637196" y="3033658"/>
            <a:ext cx="2444189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API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205335" y="3033658"/>
            <a:ext cx="2772498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000000"/>
                </a:solidFill>
                <a:latin typeface="Open Sans Bold"/>
              </a:rPr>
              <a:t>Client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13081385" y="3462283"/>
            <a:ext cx="112395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TextBox 13" id="13"/>
          <p:cNvSpPr txBox="true"/>
          <p:nvPr/>
        </p:nvSpPr>
        <p:spPr>
          <a:xfrm rot="0">
            <a:off x="11290724" y="5035384"/>
            <a:ext cx="6463289" cy="198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HTTPS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API as the communication server</a:t>
            </a:r>
          </a:p>
          <a:p>
            <a:pPr marL="539749" indent="-269875" lvl="1">
              <a:lnSpc>
                <a:spcPts val="3999"/>
              </a:lnSpc>
              <a:buFont typeface="Arial"/>
              <a:buChar char="•"/>
            </a:pPr>
            <a:r>
              <a:rPr lang="en-US" sz="2499">
                <a:solidFill>
                  <a:srgbClr val="2E2E2E"/>
                </a:solidFill>
                <a:latin typeface="Montserrat Classic"/>
              </a:rPr>
              <a:t>Secure Documents library for encryption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44593">
            <a:off x="10944670" y="-2796866"/>
            <a:ext cx="17617704" cy="17617704"/>
          </a:xfrm>
          <a:custGeom>
            <a:avLst/>
            <a:gdLst/>
            <a:ahLst/>
            <a:cxnLst/>
            <a:rect r="r" b="b" t="t" l="l"/>
            <a:pathLst>
              <a:path h="17617704" w="17617704">
                <a:moveTo>
                  <a:pt x="0" y="0"/>
                </a:moveTo>
                <a:lnTo>
                  <a:pt x="17617703" y="0"/>
                </a:lnTo>
                <a:lnTo>
                  <a:pt x="17617703" y="17617703"/>
                </a:lnTo>
                <a:lnTo>
                  <a:pt x="0" y="176177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662819">
            <a:off x="13903082" y="-859108"/>
            <a:ext cx="12794948" cy="8828634"/>
          </a:xfrm>
          <a:custGeom>
            <a:avLst/>
            <a:gdLst/>
            <a:ahLst/>
            <a:cxnLst/>
            <a:rect r="r" b="b" t="t" l="l"/>
            <a:pathLst>
              <a:path h="8828634" w="12794948">
                <a:moveTo>
                  <a:pt x="0" y="0"/>
                </a:moveTo>
                <a:lnTo>
                  <a:pt x="12794949" y="0"/>
                </a:lnTo>
                <a:lnTo>
                  <a:pt x="12794949" y="8828633"/>
                </a:lnTo>
                <a:lnTo>
                  <a:pt x="0" y="88286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21385"/>
            <a:ext cx="12173750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KEY DISTRIBUITION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29810" y="3479260"/>
            <a:ext cx="4400769" cy="50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538" indent="-318269" lvl="1">
              <a:lnSpc>
                <a:spcPts val="4127"/>
              </a:lnSpc>
              <a:buFont typeface="Arial"/>
              <a:buChar char="•"/>
            </a:pPr>
            <a:r>
              <a:rPr lang="en-US" sz="2948">
                <a:solidFill>
                  <a:srgbClr val="2E2E2E"/>
                </a:solidFill>
                <a:latin typeface="Montserrat Classic Bold"/>
              </a:rPr>
              <a:t>Hybrid process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29810" y="6631833"/>
            <a:ext cx="5217455" cy="50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538" indent="-318269" lvl="1">
              <a:lnSpc>
                <a:spcPts val="4127"/>
              </a:lnSpc>
              <a:buFont typeface="Arial"/>
              <a:buChar char="•"/>
            </a:pPr>
            <a:r>
              <a:rPr lang="en-US" sz="2948">
                <a:solidFill>
                  <a:srgbClr val="2E2E2E"/>
                </a:solidFill>
                <a:latin typeface="Montserrat Classic Bold"/>
              </a:rPr>
              <a:t>Value fields encrypted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4969" y="3479260"/>
            <a:ext cx="6882237" cy="50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538" indent="-318269" lvl="1">
              <a:lnSpc>
                <a:spcPts val="4127"/>
              </a:lnSpc>
              <a:buFont typeface="Arial"/>
              <a:buChar char="•"/>
            </a:pPr>
            <a:r>
              <a:rPr lang="en-US" sz="2948">
                <a:solidFill>
                  <a:srgbClr val="2E2E2E"/>
                </a:solidFill>
                <a:latin typeface="Montserrat Classic Bold"/>
              </a:rPr>
              <a:t>Simplified key pairs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54969" y="6631833"/>
            <a:ext cx="4280769" cy="508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6538" indent="-318269" lvl="1">
              <a:lnSpc>
                <a:spcPts val="4127"/>
              </a:lnSpc>
              <a:buFont typeface="Arial"/>
              <a:buChar char="•"/>
            </a:pPr>
            <a:r>
              <a:rPr lang="en-US" sz="2948">
                <a:solidFill>
                  <a:srgbClr val="2E2E2E"/>
                </a:solidFill>
                <a:latin typeface="Montserrat Classic Bold"/>
              </a:rPr>
              <a:t>Authentication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68741" y="4149401"/>
            <a:ext cx="3761838" cy="1862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3"/>
              </a:lnSpc>
            </a:pPr>
            <a:r>
              <a:rPr lang="en-US" sz="2358">
                <a:solidFill>
                  <a:srgbClr val="2E2E2E"/>
                </a:solidFill>
                <a:latin typeface="Montserrat Classic"/>
              </a:rPr>
              <a:t>Using an asymmetric cipher to encode the secret key for content encryption.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568741" y="7301974"/>
            <a:ext cx="3641837" cy="91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3"/>
              </a:lnSpc>
            </a:pPr>
            <a:r>
              <a:rPr lang="en-US" sz="2358">
                <a:solidFill>
                  <a:srgbClr val="2E2E2E"/>
                </a:solidFill>
                <a:latin typeface="Montserrat Classic"/>
              </a:rPr>
              <a:t> With a secret key using the "AES" cipher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93900" y="4149401"/>
            <a:ext cx="3641837" cy="91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3"/>
              </a:lnSpc>
            </a:pPr>
            <a:r>
              <a:rPr lang="en-US" sz="2358">
                <a:solidFill>
                  <a:srgbClr val="2E2E2E"/>
                </a:solidFill>
                <a:latin typeface="Montserrat Classic"/>
              </a:rPr>
              <a:t>For the clients to simulate acess.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993900" y="7301974"/>
            <a:ext cx="5196681" cy="1390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3"/>
              </a:lnSpc>
            </a:pPr>
            <a:r>
              <a:rPr lang="en-US" sz="2358">
                <a:solidFill>
                  <a:srgbClr val="2E2E2E"/>
                </a:solidFill>
                <a:latin typeface="Montserrat Classic"/>
              </a:rPr>
              <a:t>Required before every operation. In a real scenario, users would have logins and sessions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8905814">
            <a:off x="-5664163" y="6278981"/>
            <a:ext cx="11300655" cy="9184351"/>
          </a:xfrm>
          <a:custGeom>
            <a:avLst/>
            <a:gdLst/>
            <a:ahLst/>
            <a:cxnLst/>
            <a:rect r="r" b="b" t="t" l="l"/>
            <a:pathLst>
              <a:path h="9184351" w="11300655">
                <a:moveTo>
                  <a:pt x="11300655" y="0"/>
                </a:moveTo>
                <a:lnTo>
                  <a:pt x="0" y="0"/>
                </a:lnTo>
                <a:lnTo>
                  <a:pt x="0" y="9184350"/>
                </a:lnTo>
                <a:lnTo>
                  <a:pt x="11300655" y="9184350"/>
                </a:lnTo>
                <a:lnTo>
                  <a:pt x="11300655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96362"/>
            <a:ext cx="10516336" cy="230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Only Doctors can activate the SOS Mode</a:t>
            </a:r>
          </a:p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Allows the Doctor access to a patient records</a:t>
            </a:r>
          </a:p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Active for 2 minutes</a:t>
            </a:r>
          </a:p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Requires Reauthetication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8243363">
            <a:off x="-2197939" y="8201328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171966" y="51435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369699"/>
            <a:ext cx="142006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SECURITY CHALLENGE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484124"/>
            <a:ext cx="906854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Open Sans Bold"/>
              </a:rPr>
              <a:t>“SOS” Mode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5400000">
            <a:off x="8778703" y="-4549008"/>
            <a:ext cx="8063091" cy="6553094"/>
          </a:xfrm>
          <a:custGeom>
            <a:avLst/>
            <a:gdLst/>
            <a:ahLst/>
            <a:cxnLst/>
            <a:rect r="r" b="b" t="t" l="l"/>
            <a:pathLst>
              <a:path h="6553094" w="8063091">
                <a:moveTo>
                  <a:pt x="8063091" y="0"/>
                </a:moveTo>
                <a:lnTo>
                  <a:pt x="0" y="0"/>
                </a:lnTo>
                <a:lnTo>
                  <a:pt x="0" y="6553094"/>
                </a:lnTo>
                <a:lnTo>
                  <a:pt x="8063091" y="6553094"/>
                </a:lnTo>
                <a:lnTo>
                  <a:pt x="8063091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90307" y="5143500"/>
            <a:ext cx="3368993" cy="4114800"/>
          </a:xfrm>
          <a:custGeom>
            <a:avLst/>
            <a:gdLst/>
            <a:ahLst/>
            <a:cxnLst/>
            <a:rect r="r" b="b" t="t" l="l"/>
            <a:pathLst>
              <a:path h="4114800" w="3368993">
                <a:moveTo>
                  <a:pt x="0" y="0"/>
                </a:moveTo>
                <a:lnTo>
                  <a:pt x="3368993" y="0"/>
                </a:lnTo>
                <a:lnTo>
                  <a:pt x="336899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81100"/>
            <a:ext cx="8505002" cy="106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999"/>
              </a:lnSpc>
            </a:pPr>
            <a:r>
              <a:rPr lang="en-US" sz="7999">
                <a:solidFill>
                  <a:srgbClr val="004AAD"/>
                </a:solidFill>
                <a:latin typeface="Montserrat Classic Bold"/>
              </a:rPr>
              <a:t>IN CONCLUSION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493783"/>
            <a:ext cx="10877562" cy="4650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Achieve our primary goal</a:t>
            </a:r>
          </a:p>
          <a:p>
            <a:pPr marL="1251840" indent="-417280" lvl="2">
              <a:lnSpc>
                <a:spcPts val="4638"/>
              </a:lnSpc>
              <a:buFont typeface="Arial"/>
              <a:buChar char="⚬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Establish secure connections between the database, API, and clients </a:t>
            </a:r>
          </a:p>
          <a:p>
            <a:pPr marL="1251840" indent="-417280" lvl="2">
              <a:lnSpc>
                <a:spcPts val="4638"/>
              </a:lnSpc>
              <a:buFont typeface="Arial"/>
              <a:buChar char="⚬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Data Encryption</a:t>
            </a:r>
          </a:p>
          <a:p>
            <a:pPr>
              <a:lnSpc>
                <a:spcPts val="4638"/>
              </a:lnSpc>
            </a:pPr>
          </a:p>
          <a:p>
            <a:pPr marL="625920" indent="-312960" lvl="1">
              <a:lnSpc>
                <a:spcPts val="4638"/>
              </a:lnSpc>
              <a:buFont typeface="Arial"/>
              <a:buChar char="•"/>
            </a:pPr>
            <a:r>
              <a:rPr lang="en-US" sz="2899">
                <a:solidFill>
                  <a:srgbClr val="2E2E2E"/>
                </a:solidFill>
                <a:latin typeface="Montserrat Classic"/>
              </a:rPr>
              <a:t>A real-world scenarios would demand more sophisticated  system</a:t>
            </a:r>
          </a:p>
          <a:p>
            <a:pPr>
              <a:lnSpc>
                <a:spcPts val="463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DAF42EZ8unk</dc:identifier>
  <dcterms:modified xsi:type="dcterms:W3CDTF">2011-08-01T06:04:30Z</dcterms:modified>
  <cp:revision>1</cp:revision>
  <dc:title>SIRS</dc:title>
</cp:coreProperties>
</file>